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7A8D-1F53-4003-9D73-83560D941AAE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B16F-C533-4C7E-966B-FB70561D7E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60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7A8D-1F53-4003-9D73-83560D941AAE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B16F-C533-4C7E-966B-FB70561D7E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15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7A8D-1F53-4003-9D73-83560D941AAE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B16F-C533-4C7E-966B-FB70561D7E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19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7A8D-1F53-4003-9D73-83560D941AAE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B16F-C533-4C7E-966B-FB70561D7E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91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7A8D-1F53-4003-9D73-83560D941AAE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B16F-C533-4C7E-966B-FB70561D7E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77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7A8D-1F53-4003-9D73-83560D941AAE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B16F-C533-4C7E-966B-FB70561D7E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0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7A8D-1F53-4003-9D73-83560D941AAE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B16F-C533-4C7E-966B-FB70561D7E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523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7A8D-1F53-4003-9D73-83560D941AAE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B16F-C533-4C7E-966B-FB70561D7E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46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7A8D-1F53-4003-9D73-83560D941AAE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B16F-C533-4C7E-966B-FB70561D7E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7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7A8D-1F53-4003-9D73-83560D941AAE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B16F-C533-4C7E-966B-FB70561D7E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38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7A8D-1F53-4003-9D73-83560D941AAE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B16F-C533-4C7E-966B-FB70561D7E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6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07A8D-1F53-4003-9D73-83560D941AAE}" type="datetimeFigureOut">
              <a:rPr kumimoji="1" lang="ja-JP" altLang="en-US" smtClean="0"/>
              <a:t>2019/4/10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B16F-C533-4C7E-966B-FB70561D7E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8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AF840FE-6C2E-4115-826B-F57F18332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83"/>
          <a:stretch/>
        </p:blipFill>
        <p:spPr>
          <a:xfrm>
            <a:off x="161051" y="1118603"/>
            <a:ext cx="5326405" cy="35788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9929A83-4CE6-4024-9312-45BE5F5470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5"/>
          <a:stretch/>
        </p:blipFill>
        <p:spPr>
          <a:xfrm>
            <a:off x="5009349" y="2172306"/>
            <a:ext cx="3942451" cy="2500144"/>
          </a:xfrm>
          <a:prstGeom prst="rect">
            <a:avLst/>
          </a:prstGeom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5F68F034-AE9A-479E-A3C8-F11A0D0C4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031390"/>
              </p:ext>
            </p:extLst>
          </p:nvPr>
        </p:nvGraphicFramePr>
        <p:xfrm>
          <a:off x="578808" y="254819"/>
          <a:ext cx="7986383" cy="1249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6383">
                  <a:extLst>
                    <a:ext uri="{9D8B030D-6E8A-4147-A177-3AD203B41FA5}">
                      <a16:colId xmlns:a16="http://schemas.microsoft.com/office/drawing/2014/main" val="813439485"/>
                    </a:ext>
                  </a:extLst>
                </a:gridCol>
              </a:tblGrid>
              <a:tr h="12492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cap="none" spc="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ご注意ください！</a:t>
                      </a:r>
                      <a:r>
                        <a:rPr kumimoji="1" lang="ja-JP" altLang="en-US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ユーパレス弁天西側交差点の交通規制</a:t>
                      </a:r>
                      <a:endParaRPr kumimoji="1" lang="en-US" altLang="ja-JP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　　　　　　　　が変わりました。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337406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676C20B-A4F6-4EF0-B710-E08E43DF9B32}"/>
              </a:ext>
            </a:extLst>
          </p:cNvPr>
          <p:cNvSpPr txBox="1"/>
          <p:nvPr/>
        </p:nvSpPr>
        <p:spPr>
          <a:xfrm>
            <a:off x="2097736" y="1800060"/>
            <a:ext cx="477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E7864CA-7E53-41C0-B86B-AF8D6EFD2AAE}"/>
              </a:ext>
            </a:extLst>
          </p:cNvPr>
          <p:cNvSpPr txBox="1"/>
          <p:nvPr/>
        </p:nvSpPr>
        <p:spPr>
          <a:xfrm>
            <a:off x="5116637" y="1630461"/>
            <a:ext cx="37545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①一旦停止が解除されました。</a:t>
            </a: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57DFFD41-50ED-4D7C-A9D8-FD9B7E2FA83E}"/>
              </a:ext>
            </a:extLst>
          </p:cNvPr>
          <p:cNvSpPr/>
          <p:nvPr/>
        </p:nvSpPr>
        <p:spPr>
          <a:xfrm rot="8532799">
            <a:off x="2168388" y="2569526"/>
            <a:ext cx="191789" cy="59634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50D8A19-584F-4015-A7C1-B09D1A2C9EDD}"/>
              </a:ext>
            </a:extLst>
          </p:cNvPr>
          <p:cNvSpPr txBox="1"/>
          <p:nvPr/>
        </p:nvSpPr>
        <p:spPr>
          <a:xfrm>
            <a:off x="1362858" y="2306416"/>
            <a:ext cx="477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00B9A24-4E41-4F90-8543-8D1D7D5C94D5}"/>
              </a:ext>
            </a:extLst>
          </p:cNvPr>
          <p:cNvSpPr txBox="1"/>
          <p:nvPr/>
        </p:nvSpPr>
        <p:spPr>
          <a:xfrm>
            <a:off x="250428" y="4756172"/>
            <a:ext cx="3605954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+mn-ea"/>
              </a:rPr>
              <a:t>②、③の方向からは、これまでどおり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“止まれ”</a:t>
            </a:r>
            <a:r>
              <a:rPr lang="ja-JP" altLang="en-US" sz="2400" b="1" dirty="0">
                <a:latin typeface="+mn-ea"/>
              </a:rPr>
              <a:t>です。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9461354-495E-4174-8D20-4DBEB8B35426}"/>
              </a:ext>
            </a:extLst>
          </p:cNvPr>
          <p:cNvSpPr txBox="1"/>
          <p:nvPr/>
        </p:nvSpPr>
        <p:spPr>
          <a:xfrm>
            <a:off x="4022808" y="4756172"/>
            <a:ext cx="4928992" cy="1754326"/>
          </a:xfrm>
          <a:prstGeom prst="rect">
            <a:avLst/>
          </a:prstGeom>
          <a:solidFill>
            <a:srgbClr val="FF0000">
              <a:alpha val="41961"/>
            </a:srgb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/>
              <a:t>北熊本スマート</a:t>
            </a:r>
            <a:r>
              <a:rPr lang="en-US" altLang="ja-JP" b="1" dirty="0"/>
              <a:t>IC</a:t>
            </a:r>
            <a:r>
              <a:rPr lang="ja-JP" altLang="en-US" b="1" dirty="0"/>
              <a:t>の開通に伴い、市道御代志植木線（写真①両方向）の一旦停止の交通規制が解除となりました。あわせて、横断歩道も設置されています。</a:t>
            </a:r>
            <a:endParaRPr lang="en-US" altLang="ja-JP" b="1" dirty="0"/>
          </a:p>
          <a:p>
            <a:r>
              <a:rPr lang="ja-JP" altLang="en-US" b="1" dirty="0"/>
              <a:t>交差点を通行又は横断される際は、十分ご注意ください。</a:t>
            </a:r>
            <a:r>
              <a:rPr lang="en-US" altLang="ja-JP" sz="1600" dirty="0"/>
              <a:t>【</a:t>
            </a:r>
            <a:r>
              <a:rPr lang="ja-JP" altLang="en-US" sz="1600" b="1" dirty="0"/>
              <a:t>合志市　交通防災課交通防災班</a:t>
            </a:r>
            <a:r>
              <a:rPr lang="en-US" altLang="ja-JP" sz="1600" dirty="0"/>
              <a:t>】</a:t>
            </a:r>
            <a:endParaRPr lang="ja-JP" altLang="en-US" sz="1600" dirty="0"/>
          </a:p>
        </p:txBody>
      </p:sp>
      <p:sp>
        <p:nvSpPr>
          <p:cNvPr id="20" name="矢印: 左右 19">
            <a:extLst>
              <a:ext uri="{FF2B5EF4-FFF2-40B4-BE49-F238E27FC236}">
                <a16:creationId xmlns:a16="http://schemas.microsoft.com/office/drawing/2014/main" id="{2DD3E5F1-2DF3-4DB8-8557-82C8F1445515}"/>
              </a:ext>
            </a:extLst>
          </p:cNvPr>
          <p:cNvSpPr/>
          <p:nvPr/>
        </p:nvSpPr>
        <p:spPr>
          <a:xfrm rot="20780867">
            <a:off x="1375725" y="2065414"/>
            <a:ext cx="822960" cy="207542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8CC9130A-B07D-44C1-8EA0-F3B77104599A}"/>
              </a:ext>
            </a:extLst>
          </p:cNvPr>
          <p:cNvSpPr/>
          <p:nvPr/>
        </p:nvSpPr>
        <p:spPr>
          <a:xfrm rot="20393046">
            <a:off x="1459555" y="1155786"/>
            <a:ext cx="191789" cy="59634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1CC01D9-4810-47F1-85AA-D3B768B7BE00}"/>
              </a:ext>
            </a:extLst>
          </p:cNvPr>
          <p:cNvSpPr txBox="1"/>
          <p:nvPr/>
        </p:nvSpPr>
        <p:spPr>
          <a:xfrm>
            <a:off x="1026732" y="1446500"/>
            <a:ext cx="477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F7EFF25-099E-49A9-869B-0E4E776C27B4}"/>
              </a:ext>
            </a:extLst>
          </p:cNvPr>
          <p:cNvSpPr/>
          <p:nvPr/>
        </p:nvSpPr>
        <p:spPr>
          <a:xfrm rot="20360389">
            <a:off x="1742385" y="2462323"/>
            <a:ext cx="260262" cy="653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C97D2C4-1A62-4E19-A927-CBDF46A9CFBF}"/>
              </a:ext>
            </a:extLst>
          </p:cNvPr>
          <p:cNvSpPr/>
          <p:nvPr/>
        </p:nvSpPr>
        <p:spPr>
          <a:xfrm rot="20360389">
            <a:off x="1655446" y="1835311"/>
            <a:ext cx="260262" cy="653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717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91</Words>
  <Application>Microsoft Office PowerPoint</Application>
  <PresentationFormat>画面に合わせる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HGS創英角ﾎﾟｯﾌﾟ体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裕 白濱</dc:creator>
  <cp:lastModifiedBy>木永　和博</cp:lastModifiedBy>
  <cp:revision>16</cp:revision>
  <cp:lastPrinted>2019-04-09T08:36:29Z</cp:lastPrinted>
  <dcterms:created xsi:type="dcterms:W3CDTF">2019-03-19T06:03:45Z</dcterms:created>
  <dcterms:modified xsi:type="dcterms:W3CDTF">2019-04-10T05:17:04Z</dcterms:modified>
</cp:coreProperties>
</file>