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6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200" d="100"/>
          <a:sy n="200" d="100"/>
        </p:scale>
        <p:origin x="-1046" y="-50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EF9DEDC-BC92-4820-ABA2-263AE3C5CFB5}" type="doc">
      <dgm:prSet loTypeId="urn:microsoft.com/office/officeart/2009/3/layout/HorizontalOrganizationChart" loCatId="hierarchy" qsTypeId="urn:microsoft.com/office/officeart/2005/8/quickstyle/simple4" qsCatId="simple" csTypeId="urn:microsoft.com/office/officeart/2005/8/colors/accent5_2" csCatId="accent5" phldr="1"/>
      <dgm:spPr/>
      <dgm:t>
        <a:bodyPr/>
        <a:lstStyle/>
        <a:p>
          <a:endParaRPr kumimoji="1" lang="ja-JP" altLang="en-US"/>
        </a:p>
      </dgm:t>
    </dgm:pt>
    <dgm:pt modelId="{189C49AD-BD04-487D-B6C7-153AA44EAA33}">
      <dgm:prSet/>
      <dgm:spPr>
        <a:solidFill>
          <a:schemeClr val="accent5">
            <a:lumMod val="60000"/>
            <a:lumOff val="40000"/>
          </a:schemeClr>
        </a:solidFill>
      </dgm:spPr>
      <dgm:t>
        <a:bodyPr/>
        <a:lstStyle/>
        <a:p>
          <a:r>
            <a:rPr lang="en-US" altLang="ja-JP" b="1">
              <a:solidFill>
                <a:schemeClr val="tx1"/>
              </a:solidFill>
            </a:rPr>
            <a:t>8</a:t>
          </a:r>
          <a:r>
            <a:rPr lang="ja-JP" altLang="en-US" b="1">
              <a:solidFill>
                <a:schemeClr val="tx1"/>
              </a:solidFill>
            </a:rPr>
            <a:t>名</a:t>
          </a:r>
          <a:endParaRPr lang="ja-JP" b="1" dirty="0">
            <a:solidFill>
              <a:schemeClr val="tx1"/>
            </a:solidFill>
          </a:endParaRPr>
        </a:p>
      </dgm:t>
    </dgm:pt>
    <dgm:pt modelId="{336F5DA1-C0AB-43E1-A8D5-3C745EDD7801}" type="parTrans" cxnId="{02BE89A7-2203-4B17-96E7-7207641FA0E1}">
      <dgm:prSet/>
      <dgm:spPr/>
      <dgm:t>
        <a:bodyPr/>
        <a:lstStyle/>
        <a:p>
          <a:endParaRPr kumimoji="1" lang="ja-JP" altLang="en-US" b="1">
            <a:solidFill>
              <a:schemeClr val="tx1"/>
            </a:solidFill>
          </a:endParaRPr>
        </a:p>
      </dgm:t>
    </dgm:pt>
    <dgm:pt modelId="{6788B438-A659-4753-9847-912CCFFB234F}" type="sibTrans" cxnId="{02BE89A7-2203-4B17-96E7-7207641FA0E1}">
      <dgm:prSet/>
      <dgm:spPr/>
      <dgm:t>
        <a:bodyPr/>
        <a:lstStyle/>
        <a:p>
          <a:endParaRPr kumimoji="1" lang="ja-JP" altLang="en-US" b="1">
            <a:solidFill>
              <a:schemeClr val="tx1"/>
            </a:solidFill>
          </a:endParaRPr>
        </a:p>
      </dgm:t>
    </dgm:pt>
    <dgm:pt modelId="{816CEE26-2509-469C-B509-06EE0424D61B}">
      <dgm:prSet/>
      <dgm:spPr>
        <a:solidFill>
          <a:schemeClr val="accent5">
            <a:lumMod val="60000"/>
            <a:lumOff val="40000"/>
          </a:schemeClr>
        </a:solidFill>
      </dgm:spPr>
      <dgm:t>
        <a:bodyPr/>
        <a:lstStyle/>
        <a:p>
          <a:r>
            <a:rPr lang="ja-JP" altLang="en-US" b="1" dirty="0">
              <a:solidFill>
                <a:schemeClr val="tx1"/>
              </a:solidFill>
            </a:rPr>
            <a:t>宅地所有者</a:t>
          </a:r>
          <a:endParaRPr lang="ja-JP" b="1" dirty="0">
            <a:solidFill>
              <a:schemeClr val="tx1"/>
            </a:solidFill>
          </a:endParaRPr>
        </a:p>
      </dgm:t>
    </dgm:pt>
    <dgm:pt modelId="{B2F16B7F-F832-4E2A-9A83-6BBF86F66578}" type="parTrans" cxnId="{973FB8FB-855C-4790-B6F0-AFE79D4565EA}">
      <dgm:prSet/>
      <dgm:spPr/>
      <dgm:t>
        <a:bodyPr/>
        <a:lstStyle/>
        <a:p>
          <a:endParaRPr kumimoji="1" lang="ja-JP" altLang="en-US" b="1">
            <a:solidFill>
              <a:schemeClr val="tx1"/>
            </a:solidFill>
          </a:endParaRPr>
        </a:p>
      </dgm:t>
    </dgm:pt>
    <dgm:pt modelId="{2A2399C3-D3F3-4A2C-BFA4-92D470B25556}" type="sibTrans" cxnId="{973FB8FB-855C-4790-B6F0-AFE79D4565EA}">
      <dgm:prSet/>
      <dgm:spPr/>
      <dgm:t>
        <a:bodyPr/>
        <a:lstStyle/>
        <a:p>
          <a:endParaRPr kumimoji="1" lang="ja-JP" altLang="en-US" b="1">
            <a:solidFill>
              <a:schemeClr val="tx1"/>
            </a:solidFill>
          </a:endParaRPr>
        </a:p>
      </dgm:t>
    </dgm:pt>
    <dgm:pt modelId="{EFAD1372-4655-4E9C-AB49-6FF378F22301}">
      <dgm:prSet/>
      <dgm:spPr>
        <a:solidFill>
          <a:schemeClr val="accent5">
            <a:lumMod val="60000"/>
            <a:lumOff val="40000"/>
          </a:schemeClr>
        </a:solidFill>
      </dgm:spPr>
      <dgm:t>
        <a:bodyPr/>
        <a:lstStyle/>
        <a:p>
          <a:r>
            <a:rPr lang="en-US" b="0">
              <a:solidFill>
                <a:schemeClr val="tx1"/>
              </a:solidFill>
            </a:rPr>
            <a:t>2</a:t>
          </a:r>
          <a:r>
            <a:rPr lang="ja-JP" b="0">
              <a:solidFill>
                <a:schemeClr val="tx1"/>
              </a:solidFill>
            </a:rPr>
            <a:t>名</a:t>
          </a:r>
          <a:endParaRPr lang="ja-JP" b="0" dirty="0">
            <a:solidFill>
              <a:schemeClr val="tx1"/>
            </a:solidFill>
          </a:endParaRPr>
        </a:p>
      </dgm:t>
    </dgm:pt>
    <dgm:pt modelId="{C148589A-6FF6-49A6-BA9C-FDD05730E10E}" type="parTrans" cxnId="{E4BAFDF6-E605-4085-BA0F-F135658C9C09}">
      <dgm:prSet/>
      <dgm:spPr/>
      <dgm:t>
        <a:bodyPr/>
        <a:lstStyle/>
        <a:p>
          <a:endParaRPr kumimoji="1" lang="ja-JP" altLang="en-US" b="1">
            <a:solidFill>
              <a:schemeClr val="tx1"/>
            </a:solidFill>
          </a:endParaRPr>
        </a:p>
      </dgm:t>
    </dgm:pt>
    <dgm:pt modelId="{76D0EE02-C11D-40A2-B018-BB866A8AF1EE}" type="sibTrans" cxnId="{E4BAFDF6-E605-4085-BA0F-F135658C9C09}">
      <dgm:prSet/>
      <dgm:spPr/>
      <dgm:t>
        <a:bodyPr/>
        <a:lstStyle/>
        <a:p>
          <a:endParaRPr kumimoji="1" lang="ja-JP" altLang="en-US" b="1">
            <a:solidFill>
              <a:schemeClr val="tx1"/>
            </a:solidFill>
          </a:endParaRPr>
        </a:p>
      </dgm:t>
    </dgm:pt>
    <dgm:pt modelId="{0F68BA33-FE37-44F8-82BD-E4CC9C8F07A7}">
      <dgm:prSet/>
      <dgm:spPr>
        <a:solidFill>
          <a:schemeClr val="accent5">
            <a:lumMod val="60000"/>
            <a:lumOff val="40000"/>
          </a:schemeClr>
        </a:solidFill>
      </dgm:spPr>
      <dgm:t>
        <a:bodyPr/>
        <a:lstStyle/>
        <a:p>
          <a:r>
            <a:rPr lang="ja-JP" b="0">
              <a:solidFill>
                <a:schemeClr val="tx1"/>
              </a:solidFill>
            </a:rPr>
            <a:t>学識経験者</a:t>
          </a:r>
          <a:endParaRPr lang="ja-JP" b="0" dirty="0">
            <a:solidFill>
              <a:schemeClr val="tx1"/>
            </a:solidFill>
          </a:endParaRPr>
        </a:p>
      </dgm:t>
    </dgm:pt>
    <dgm:pt modelId="{8F9C5FCC-BCED-4CBE-8380-6AF1644F7F9A}" type="parTrans" cxnId="{C1E34A03-B39A-4A97-ADF7-E944C69D23CB}">
      <dgm:prSet/>
      <dgm:spPr/>
      <dgm:t>
        <a:bodyPr/>
        <a:lstStyle/>
        <a:p>
          <a:endParaRPr kumimoji="1" lang="ja-JP" altLang="en-US" b="1">
            <a:solidFill>
              <a:schemeClr val="tx1"/>
            </a:solidFill>
          </a:endParaRPr>
        </a:p>
      </dgm:t>
    </dgm:pt>
    <dgm:pt modelId="{CC65581F-4D3B-4AA8-9D48-64610A88CF6C}" type="sibTrans" cxnId="{C1E34A03-B39A-4A97-ADF7-E944C69D23CB}">
      <dgm:prSet/>
      <dgm:spPr/>
      <dgm:t>
        <a:bodyPr/>
        <a:lstStyle/>
        <a:p>
          <a:endParaRPr kumimoji="1" lang="ja-JP" altLang="en-US" b="1">
            <a:solidFill>
              <a:schemeClr val="tx1"/>
            </a:solidFill>
          </a:endParaRPr>
        </a:p>
      </dgm:t>
    </dgm:pt>
    <dgm:pt modelId="{E6D25B60-B5D6-4893-B70E-713F9E62E86B}">
      <dgm:prSet/>
      <dgm:spPr>
        <a:solidFill>
          <a:schemeClr val="accent5">
            <a:lumMod val="60000"/>
            <a:lumOff val="40000"/>
          </a:schemeClr>
        </a:solidFill>
      </dgm:spPr>
      <dgm:t>
        <a:bodyPr/>
        <a:lstStyle/>
        <a:p>
          <a:r>
            <a:rPr kumimoji="1" lang="ja-JP" altLang="en-US" b="1">
              <a:solidFill>
                <a:schemeClr val="tx1"/>
              </a:solidFill>
            </a:rPr>
            <a:t>借地権者</a:t>
          </a:r>
          <a:endParaRPr kumimoji="1" lang="ja-JP" altLang="en-US" b="1" dirty="0">
            <a:solidFill>
              <a:schemeClr val="tx1"/>
            </a:solidFill>
          </a:endParaRPr>
        </a:p>
      </dgm:t>
    </dgm:pt>
    <dgm:pt modelId="{1428ED58-4B5A-4854-9B4E-612B97DBF98A}" type="parTrans" cxnId="{43668127-AF1C-4907-AF12-B77A0E8A7AE3}">
      <dgm:prSet/>
      <dgm:spPr/>
      <dgm:t>
        <a:bodyPr/>
        <a:lstStyle/>
        <a:p>
          <a:endParaRPr kumimoji="1" lang="ja-JP" altLang="en-US" b="1">
            <a:solidFill>
              <a:schemeClr val="tx1"/>
            </a:solidFill>
          </a:endParaRPr>
        </a:p>
      </dgm:t>
    </dgm:pt>
    <dgm:pt modelId="{EDAD8F93-A8A0-4039-A969-F62FCD8EE76D}" type="sibTrans" cxnId="{43668127-AF1C-4907-AF12-B77A0E8A7AE3}">
      <dgm:prSet/>
      <dgm:spPr/>
      <dgm:t>
        <a:bodyPr/>
        <a:lstStyle/>
        <a:p>
          <a:endParaRPr kumimoji="1" lang="ja-JP" altLang="en-US" b="1">
            <a:solidFill>
              <a:schemeClr val="tx1"/>
            </a:solidFill>
          </a:endParaRPr>
        </a:p>
      </dgm:t>
    </dgm:pt>
    <dgm:pt modelId="{6D206012-617F-4EB5-B98C-3EE33AD1D8D2}" type="pres">
      <dgm:prSet presAssocID="{CEF9DEDC-BC92-4820-ABA2-263AE3C5CFB5}" presName="hierChild1" presStyleCnt="0">
        <dgm:presLayoutVars>
          <dgm:orgChart val="1"/>
          <dgm:chPref val="1"/>
          <dgm:dir val="rev"/>
          <dgm:animOne val="branch"/>
          <dgm:animLvl val="lvl"/>
          <dgm:resizeHandles/>
        </dgm:presLayoutVars>
      </dgm:prSet>
      <dgm:spPr/>
    </dgm:pt>
    <dgm:pt modelId="{9CD08FBD-8248-4034-BA95-F27693E8E027}" type="pres">
      <dgm:prSet presAssocID="{189C49AD-BD04-487D-B6C7-153AA44EAA33}" presName="hierRoot1" presStyleCnt="0">
        <dgm:presLayoutVars>
          <dgm:hierBranch val="init"/>
        </dgm:presLayoutVars>
      </dgm:prSet>
      <dgm:spPr/>
    </dgm:pt>
    <dgm:pt modelId="{25648AA9-97BA-4FA1-BD7A-EA496498366B}" type="pres">
      <dgm:prSet presAssocID="{189C49AD-BD04-487D-B6C7-153AA44EAA33}" presName="rootComposite1" presStyleCnt="0"/>
      <dgm:spPr/>
    </dgm:pt>
    <dgm:pt modelId="{E6CD86A8-17DD-48B5-8175-B037842C2FD8}" type="pres">
      <dgm:prSet presAssocID="{189C49AD-BD04-487D-B6C7-153AA44EAA33}" presName="rootText1" presStyleLbl="node0" presStyleIdx="0" presStyleCnt="2">
        <dgm:presLayoutVars>
          <dgm:chPref val="3"/>
        </dgm:presLayoutVars>
      </dgm:prSet>
      <dgm:spPr/>
    </dgm:pt>
    <dgm:pt modelId="{DC1494EF-D0AE-42A1-B9F6-05BAE5CE9EEA}" type="pres">
      <dgm:prSet presAssocID="{189C49AD-BD04-487D-B6C7-153AA44EAA33}" presName="rootConnector1" presStyleLbl="node1" presStyleIdx="0" presStyleCnt="0"/>
      <dgm:spPr/>
    </dgm:pt>
    <dgm:pt modelId="{169DD339-72EC-477D-BC80-0DB786AF7FD3}" type="pres">
      <dgm:prSet presAssocID="{189C49AD-BD04-487D-B6C7-153AA44EAA33}" presName="hierChild2" presStyleCnt="0"/>
      <dgm:spPr/>
    </dgm:pt>
    <dgm:pt modelId="{C75C1CC5-D616-4FEA-A211-2AD4746C4125}" type="pres">
      <dgm:prSet presAssocID="{B2F16B7F-F832-4E2A-9A83-6BBF86F66578}" presName="Name66" presStyleLbl="parChTrans1D2" presStyleIdx="0" presStyleCnt="3"/>
      <dgm:spPr/>
    </dgm:pt>
    <dgm:pt modelId="{74B8ABD5-0393-4DF6-AE70-8CF321E4CDC7}" type="pres">
      <dgm:prSet presAssocID="{816CEE26-2509-469C-B509-06EE0424D61B}" presName="hierRoot2" presStyleCnt="0">
        <dgm:presLayoutVars>
          <dgm:hierBranch val="init"/>
        </dgm:presLayoutVars>
      </dgm:prSet>
      <dgm:spPr/>
    </dgm:pt>
    <dgm:pt modelId="{B1F1E916-D5A0-4041-8130-EBF6569AE0CE}" type="pres">
      <dgm:prSet presAssocID="{816CEE26-2509-469C-B509-06EE0424D61B}" presName="rootComposite" presStyleCnt="0"/>
      <dgm:spPr/>
    </dgm:pt>
    <dgm:pt modelId="{CF611160-4D24-4F25-B6B7-D55975E08D17}" type="pres">
      <dgm:prSet presAssocID="{816CEE26-2509-469C-B509-06EE0424D61B}" presName="rootText" presStyleLbl="node2" presStyleIdx="0" presStyleCnt="3">
        <dgm:presLayoutVars>
          <dgm:chPref val="3"/>
        </dgm:presLayoutVars>
      </dgm:prSet>
      <dgm:spPr/>
    </dgm:pt>
    <dgm:pt modelId="{18B299B9-94FE-4D6A-B6DE-5A2FF0ACDFC7}" type="pres">
      <dgm:prSet presAssocID="{816CEE26-2509-469C-B509-06EE0424D61B}" presName="rootConnector" presStyleLbl="node2" presStyleIdx="0" presStyleCnt="3"/>
      <dgm:spPr/>
    </dgm:pt>
    <dgm:pt modelId="{0264CE34-8E78-40CD-8C5F-EA7AA87F1FAA}" type="pres">
      <dgm:prSet presAssocID="{816CEE26-2509-469C-B509-06EE0424D61B}" presName="hierChild4" presStyleCnt="0"/>
      <dgm:spPr/>
    </dgm:pt>
    <dgm:pt modelId="{3F15C6E4-8358-43A4-A57D-055F60622103}" type="pres">
      <dgm:prSet presAssocID="{816CEE26-2509-469C-B509-06EE0424D61B}" presName="hierChild5" presStyleCnt="0"/>
      <dgm:spPr/>
    </dgm:pt>
    <dgm:pt modelId="{61D5BE51-4359-4309-ABE2-524778C3B56E}" type="pres">
      <dgm:prSet presAssocID="{1428ED58-4B5A-4854-9B4E-612B97DBF98A}" presName="Name66" presStyleLbl="parChTrans1D2" presStyleIdx="1" presStyleCnt="3"/>
      <dgm:spPr/>
    </dgm:pt>
    <dgm:pt modelId="{E1D1066D-C2B8-4CC9-9241-BE1359FF911A}" type="pres">
      <dgm:prSet presAssocID="{E6D25B60-B5D6-4893-B70E-713F9E62E86B}" presName="hierRoot2" presStyleCnt="0">
        <dgm:presLayoutVars>
          <dgm:hierBranch val="init"/>
        </dgm:presLayoutVars>
      </dgm:prSet>
      <dgm:spPr/>
    </dgm:pt>
    <dgm:pt modelId="{9D54B634-9452-435D-8FA2-9C48647A8F85}" type="pres">
      <dgm:prSet presAssocID="{E6D25B60-B5D6-4893-B70E-713F9E62E86B}" presName="rootComposite" presStyleCnt="0"/>
      <dgm:spPr/>
    </dgm:pt>
    <dgm:pt modelId="{2CDA9C28-4C50-4CC0-8D24-562FC5C77FFC}" type="pres">
      <dgm:prSet presAssocID="{E6D25B60-B5D6-4893-B70E-713F9E62E86B}" presName="rootText" presStyleLbl="node2" presStyleIdx="1" presStyleCnt="3">
        <dgm:presLayoutVars>
          <dgm:chPref val="3"/>
        </dgm:presLayoutVars>
      </dgm:prSet>
      <dgm:spPr/>
    </dgm:pt>
    <dgm:pt modelId="{8FDD5E07-FD92-421A-81AC-DECC93BC6DF5}" type="pres">
      <dgm:prSet presAssocID="{E6D25B60-B5D6-4893-B70E-713F9E62E86B}" presName="rootConnector" presStyleLbl="node2" presStyleIdx="1" presStyleCnt="3"/>
      <dgm:spPr/>
    </dgm:pt>
    <dgm:pt modelId="{838EF338-BB58-411A-88C0-45C0E8959A1C}" type="pres">
      <dgm:prSet presAssocID="{E6D25B60-B5D6-4893-B70E-713F9E62E86B}" presName="hierChild4" presStyleCnt="0"/>
      <dgm:spPr/>
    </dgm:pt>
    <dgm:pt modelId="{7BC22157-97AF-47E3-BED6-9C0B81AB46B9}" type="pres">
      <dgm:prSet presAssocID="{E6D25B60-B5D6-4893-B70E-713F9E62E86B}" presName="hierChild5" presStyleCnt="0"/>
      <dgm:spPr/>
    </dgm:pt>
    <dgm:pt modelId="{88D8673C-1838-463B-B3C9-6963E37EDAA7}" type="pres">
      <dgm:prSet presAssocID="{189C49AD-BD04-487D-B6C7-153AA44EAA33}" presName="hierChild3" presStyleCnt="0"/>
      <dgm:spPr/>
    </dgm:pt>
    <dgm:pt modelId="{9C95CC2D-CBA5-4F40-B649-2D92C206158C}" type="pres">
      <dgm:prSet presAssocID="{EFAD1372-4655-4E9C-AB49-6FF378F22301}" presName="hierRoot1" presStyleCnt="0">
        <dgm:presLayoutVars>
          <dgm:hierBranch val="init"/>
        </dgm:presLayoutVars>
      </dgm:prSet>
      <dgm:spPr/>
    </dgm:pt>
    <dgm:pt modelId="{BB05E5A0-B307-4098-A656-8DF2DA784307}" type="pres">
      <dgm:prSet presAssocID="{EFAD1372-4655-4E9C-AB49-6FF378F22301}" presName="rootComposite1" presStyleCnt="0"/>
      <dgm:spPr/>
    </dgm:pt>
    <dgm:pt modelId="{48EF2BB8-1266-414F-AE4C-A096444FD684}" type="pres">
      <dgm:prSet presAssocID="{EFAD1372-4655-4E9C-AB49-6FF378F22301}" presName="rootText1" presStyleLbl="node0" presStyleIdx="1" presStyleCnt="2">
        <dgm:presLayoutVars>
          <dgm:chPref val="3"/>
        </dgm:presLayoutVars>
      </dgm:prSet>
      <dgm:spPr/>
    </dgm:pt>
    <dgm:pt modelId="{EC40B243-5CB6-499D-B5C2-B207ABA4DE43}" type="pres">
      <dgm:prSet presAssocID="{EFAD1372-4655-4E9C-AB49-6FF378F22301}" presName="rootConnector1" presStyleLbl="node1" presStyleIdx="0" presStyleCnt="0"/>
      <dgm:spPr/>
    </dgm:pt>
    <dgm:pt modelId="{ED459293-8085-47EE-9A61-F568438871B4}" type="pres">
      <dgm:prSet presAssocID="{EFAD1372-4655-4E9C-AB49-6FF378F22301}" presName="hierChild2" presStyleCnt="0"/>
      <dgm:spPr/>
    </dgm:pt>
    <dgm:pt modelId="{72E3BA74-FF61-496E-B8B9-FC4C03E338B0}" type="pres">
      <dgm:prSet presAssocID="{8F9C5FCC-BCED-4CBE-8380-6AF1644F7F9A}" presName="Name66" presStyleLbl="parChTrans1D2" presStyleIdx="2" presStyleCnt="3"/>
      <dgm:spPr/>
    </dgm:pt>
    <dgm:pt modelId="{7A6267FF-521E-45E3-AE6D-879CAC8F6C86}" type="pres">
      <dgm:prSet presAssocID="{0F68BA33-FE37-44F8-82BD-E4CC9C8F07A7}" presName="hierRoot2" presStyleCnt="0">
        <dgm:presLayoutVars>
          <dgm:hierBranch val="init"/>
        </dgm:presLayoutVars>
      </dgm:prSet>
      <dgm:spPr/>
    </dgm:pt>
    <dgm:pt modelId="{30E20231-534F-429E-9545-3A096E5E4B49}" type="pres">
      <dgm:prSet presAssocID="{0F68BA33-FE37-44F8-82BD-E4CC9C8F07A7}" presName="rootComposite" presStyleCnt="0"/>
      <dgm:spPr/>
    </dgm:pt>
    <dgm:pt modelId="{B460A1E8-21AF-44F0-B5EF-42740BBDEA3F}" type="pres">
      <dgm:prSet presAssocID="{0F68BA33-FE37-44F8-82BD-E4CC9C8F07A7}" presName="rootText" presStyleLbl="node2" presStyleIdx="2" presStyleCnt="3">
        <dgm:presLayoutVars>
          <dgm:chPref val="3"/>
        </dgm:presLayoutVars>
      </dgm:prSet>
      <dgm:spPr/>
    </dgm:pt>
    <dgm:pt modelId="{A9ACCFAD-7DAB-4B81-9CEF-520FBBB6B8D8}" type="pres">
      <dgm:prSet presAssocID="{0F68BA33-FE37-44F8-82BD-E4CC9C8F07A7}" presName="rootConnector" presStyleLbl="node2" presStyleIdx="2" presStyleCnt="3"/>
      <dgm:spPr/>
    </dgm:pt>
    <dgm:pt modelId="{AC051A73-07E8-4211-A83D-52B442A95AB5}" type="pres">
      <dgm:prSet presAssocID="{0F68BA33-FE37-44F8-82BD-E4CC9C8F07A7}" presName="hierChild4" presStyleCnt="0"/>
      <dgm:spPr/>
    </dgm:pt>
    <dgm:pt modelId="{483C8949-B88A-4433-BC32-CC01C2F40C66}" type="pres">
      <dgm:prSet presAssocID="{0F68BA33-FE37-44F8-82BD-E4CC9C8F07A7}" presName="hierChild5" presStyleCnt="0"/>
      <dgm:spPr/>
    </dgm:pt>
    <dgm:pt modelId="{CDFF9B24-09CF-405C-BE12-976E1CDE605A}" type="pres">
      <dgm:prSet presAssocID="{EFAD1372-4655-4E9C-AB49-6FF378F22301}" presName="hierChild3" presStyleCnt="0"/>
      <dgm:spPr/>
    </dgm:pt>
  </dgm:ptLst>
  <dgm:cxnLst>
    <dgm:cxn modelId="{C1E34A03-B39A-4A97-ADF7-E944C69D23CB}" srcId="{EFAD1372-4655-4E9C-AB49-6FF378F22301}" destId="{0F68BA33-FE37-44F8-82BD-E4CC9C8F07A7}" srcOrd="0" destOrd="0" parTransId="{8F9C5FCC-BCED-4CBE-8380-6AF1644F7F9A}" sibTransId="{CC65581F-4D3B-4AA8-9D48-64610A88CF6C}"/>
    <dgm:cxn modelId="{DAACB30A-D787-484A-9BFA-14F107C585BA}" type="presOf" srcId="{189C49AD-BD04-487D-B6C7-153AA44EAA33}" destId="{E6CD86A8-17DD-48B5-8175-B037842C2FD8}" srcOrd="0" destOrd="0" presId="urn:microsoft.com/office/officeart/2009/3/layout/HorizontalOrganizationChart"/>
    <dgm:cxn modelId="{DA73E40D-A52E-4745-8C4F-95E342108B6C}" type="presOf" srcId="{CEF9DEDC-BC92-4820-ABA2-263AE3C5CFB5}" destId="{6D206012-617F-4EB5-B98C-3EE33AD1D8D2}" srcOrd="0" destOrd="0" presId="urn:microsoft.com/office/officeart/2009/3/layout/HorizontalOrganizationChart"/>
    <dgm:cxn modelId="{E9D97D15-3FAB-4006-8E50-84EEED8A14CA}" type="presOf" srcId="{189C49AD-BD04-487D-B6C7-153AA44EAA33}" destId="{DC1494EF-D0AE-42A1-B9F6-05BAE5CE9EEA}" srcOrd="1" destOrd="0" presId="urn:microsoft.com/office/officeart/2009/3/layout/HorizontalOrganizationChart"/>
    <dgm:cxn modelId="{3A849725-0EA4-4C9B-B8FD-AB8083E9D8E9}" type="presOf" srcId="{816CEE26-2509-469C-B509-06EE0424D61B}" destId="{CF611160-4D24-4F25-B6B7-D55975E08D17}" srcOrd="0" destOrd="0" presId="urn:microsoft.com/office/officeart/2009/3/layout/HorizontalOrganizationChart"/>
    <dgm:cxn modelId="{43668127-AF1C-4907-AF12-B77A0E8A7AE3}" srcId="{189C49AD-BD04-487D-B6C7-153AA44EAA33}" destId="{E6D25B60-B5D6-4893-B70E-713F9E62E86B}" srcOrd="1" destOrd="0" parTransId="{1428ED58-4B5A-4854-9B4E-612B97DBF98A}" sibTransId="{EDAD8F93-A8A0-4039-A969-F62FCD8EE76D}"/>
    <dgm:cxn modelId="{E62ADB3F-261D-4EE9-8CC6-2375D76A17A8}" type="presOf" srcId="{0F68BA33-FE37-44F8-82BD-E4CC9C8F07A7}" destId="{A9ACCFAD-7DAB-4B81-9CEF-520FBBB6B8D8}" srcOrd="1" destOrd="0" presId="urn:microsoft.com/office/officeart/2009/3/layout/HorizontalOrganizationChart"/>
    <dgm:cxn modelId="{1C518746-8D5F-40E2-99C4-DEB364BF9F23}" type="presOf" srcId="{E6D25B60-B5D6-4893-B70E-713F9E62E86B}" destId="{8FDD5E07-FD92-421A-81AC-DECC93BC6DF5}" srcOrd="1" destOrd="0" presId="urn:microsoft.com/office/officeart/2009/3/layout/HorizontalOrganizationChart"/>
    <dgm:cxn modelId="{31E4196A-46CB-47D5-AD85-5FB91C6895A1}" type="presOf" srcId="{1428ED58-4B5A-4854-9B4E-612B97DBF98A}" destId="{61D5BE51-4359-4309-ABE2-524778C3B56E}" srcOrd="0" destOrd="0" presId="urn:microsoft.com/office/officeart/2009/3/layout/HorizontalOrganizationChart"/>
    <dgm:cxn modelId="{861DB251-1229-48AA-BEA1-2B51C8D841C1}" type="presOf" srcId="{EFAD1372-4655-4E9C-AB49-6FF378F22301}" destId="{48EF2BB8-1266-414F-AE4C-A096444FD684}" srcOrd="0" destOrd="0" presId="urn:microsoft.com/office/officeart/2009/3/layout/HorizontalOrganizationChart"/>
    <dgm:cxn modelId="{833B5477-3BF3-48E4-B73D-9E71675E1991}" type="presOf" srcId="{EFAD1372-4655-4E9C-AB49-6FF378F22301}" destId="{EC40B243-5CB6-499D-B5C2-B207ABA4DE43}" srcOrd="1" destOrd="0" presId="urn:microsoft.com/office/officeart/2009/3/layout/HorizontalOrganizationChart"/>
    <dgm:cxn modelId="{02BE89A7-2203-4B17-96E7-7207641FA0E1}" srcId="{CEF9DEDC-BC92-4820-ABA2-263AE3C5CFB5}" destId="{189C49AD-BD04-487D-B6C7-153AA44EAA33}" srcOrd="0" destOrd="0" parTransId="{336F5DA1-C0AB-43E1-A8D5-3C745EDD7801}" sibTransId="{6788B438-A659-4753-9847-912CCFFB234F}"/>
    <dgm:cxn modelId="{BC9FBFAB-B411-4B65-94DC-ACDBD63ACEC4}" type="presOf" srcId="{8F9C5FCC-BCED-4CBE-8380-6AF1644F7F9A}" destId="{72E3BA74-FF61-496E-B8B9-FC4C03E338B0}" srcOrd="0" destOrd="0" presId="urn:microsoft.com/office/officeart/2009/3/layout/HorizontalOrganizationChart"/>
    <dgm:cxn modelId="{09B2CEAB-0FC5-43EE-9AC7-76F68721C6BB}" type="presOf" srcId="{816CEE26-2509-469C-B509-06EE0424D61B}" destId="{18B299B9-94FE-4D6A-B6DE-5A2FF0ACDFC7}" srcOrd="1" destOrd="0" presId="urn:microsoft.com/office/officeart/2009/3/layout/HorizontalOrganizationChart"/>
    <dgm:cxn modelId="{9EFBF6D7-7D22-4B29-80A3-75E785C6DDF4}" type="presOf" srcId="{0F68BA33-FE37-44F8-82BD-E4CC9C8F07A7}" destId="{B460A1E8-21AF-44F0-B5EF-42740BBDEA3F}" srcOrd="0" destOrd="0" presId="urn:microsoft.com/office/officeart/2009/3/layout/HorizontalOrganizationChart"/>
    <dgm:cxn modelId="{41F9D3DE-E83D-401D-AC6B-D5C281325E62}" type="presOf" srcId="{E6D25B60-B5D6-4893-B70E-713F9E62E86B}" destId="{2CDA9C28-4C50-4CC0-8D24-562FC5C77FFC}" srcOrd="0" destOrd="0" presId="urn:microsoft.com/office/officeart/2009/3/layout/HorizontalOrganizationChart"/>
    <dgm:cxn modelId="{E4BAFDF6-E605-4085-BA0F-F135658C9C09}" srcId="{CEF9DEDC-BC92-4820-ABA2-263AE3C5CFB5}" destId="{EFAD1372-4655-4E9C-AB49-6FF378F22301}" srcOrd="1" destOrd="0" parTransId="{C148589A-6FF6-49A6-BA9C-FDD05730E10E}" sibTransId="{76D0EE02-C11D-40A2-B018-BB866A8AF1EE}"/>
    <dgm:cxn modelId="{973FB8FB-855C-4790-B6F0-AFE79D4565EA}" srcId="{189C49AD-BD04-487D-B6C7-153AA44EAA33}" destId="{816CEE26-2509-469C-B509-06EE0424D61B}" srcOrd="0" destOrd="0" parTransId="{B2F16B7F-F832-4E2A-9A83-6BBF86F66578}" sibTransId="{2A2399C3-D3F3-4A2C-BFA4-92D470B25556}"/>
    <dgm:cxn modelId="{C359CCFD-7FC6-47E5-BC1B-961DC38DDA7E}" type="presOf" srcId="{B2F16B7F-F832-4E2A-9A83-6BBF86F66578}" destId="{C75C1CC5-D616-4FEA-A211-2AD4746C4125}" srcOrd="0" destOrd="0" presId="urn:microsoft.com/office/officeart/2009/3/layout/HorizontalOrganizationChart"/>
    <dgm:cxn modelId="{132FBC1E-935F-4E85-BA62-F33251DF227E}" type="presParOf" srcId="{6D206012-617F-4EB5-B98C-3EE33AD1D8D2}" destId="{9CD08FBD-8248-4034-BA95-F27693E8E027}" srcOrd="0" destOrd="0" presId="urn:microsoft.com/office/officeart/2009/3/layout/HorizontalOrganizationChart"/>
    <dgm:cxn modelId="{D29FBBC4-6484-4F7A-9E65-225A68F34558}" type="presParOf" srcId="{9CD08FBD-8248-4034-BA95-F27693E8E027}" destId="{25648AA9-97BA-4FA1-BD7A-EA496498366B}" srcOrd="0" destOrd="0" presId="urn:microsoft.com/office/officeart/2009/3/layout/HorizontalOrganizationChart"/>
    <dgm:cxn modelId="{A26C431E-FD09-4A43-8900-529BC4B6F149}" type="presParOf" srcId="{25648AA9-97BA-4FA1-BD7A-EA496498366B}" destId="{E6CD86A8-17DD-48B5-8175-B037842C2FD8}" srcOrd="0" destOrd="0" presId="urn:microsoft.com/office/officeart/2009/3/layout/HorizontalOrganizationChart"/>
    <dgm:cxn modelId="{C7FBB21F-5467-41FD-9903-0C9A9856DCAD}" type="presParOf" srcId="{25648AA9-97BA-4FA1-BD7A-EA496498366B}" destId="{DC1494EF-D0AE-42A1-B9F6-05BAE5CE9EEA}" srcOrd="1" destOrd="0" presId="urn:microsoft.com/office/officeart/2009/3/layout/HorizontalOrganizationChart"/>
    <dgm:cxn modelId="{B059F269-D9ED-432A-9E1B-B39166ABD1CE}" type="presParOf" srcId="{9CD08FBD-8248-4034-BA95-F27693E8E027}" destId="{169DD339-72EC-477D-BC80-0DB786AF7FD3}" srcOrd="1" destOrd="0" presId="urn:microsoft.com/office/officeart/2009/3/layout/HorizontalOrganizationChart"/>
    <dgm:cxn modelId="{974804DF-E077-4B04-A947-0C241FE316FE}" type="presParOf" srcId="{169DD339-72EC-477D-BC80-0DB786AF7FD3}" destId="{C75C1CC5-D616-4FEA-A211-2AD4746C4125}" srcOrd="0" destOrd="0" presId="urn:microsoft.com/office/officeart/2009/3/layout/HorizontalOrganizationChart"/>
    <dgm:cxn modelId="{C9963997-5BBE-42AC-92D4-CB636EA9410C}" type="presParOf" srcId="{169DD339-72EC-477D-BC80-0DB786AF7FD3}" destId="{74B8ABD5-0393-4DF6-AE70-8CF321E4CDC7}" srcOrd="1" destOrd="0" presId="urn:microsoft.com/office/officeart/2009/3/layout/HorizontalOrganizationChart"/>
    <dgm:cxn modelId="{1CD26AF1-2402-41EB-9CA4-ADB60420EECD}" type="presParOf" srcId="{74B8ABD5-0393-4DF6-AE70-8CF321E4CDC7}" destId="{B1F1E916-D5A0-4041-8130-EBF6569AE0CE}" srcOrd="0" destOrd="0" presId="urn:microsoft.com/office/officeart/2009/3/layout/HorizontalOrganizationChart"/>
    <dgm:cxn modelId="{0A2D3290-EBAC-4D27-972B-A579DA1D5B6C}" type="presParOf" srcId="{B1F1E916-D5A0-4041-8130-EBF6569AE0CE}" destId="{CF611160-4D24-4F25-B6B7-D55975E08D17}" srcOrd="0" destOrd="0" presId="urn:microsoft.com/office/officeart/2009/3/layout/HorizontalOrganizationChart"/>
    <dgm:cxn modelId="{29C6D369-319C-4DA3-8FF5-7A74FA19D1BC}" type="presParOf" srcId="{B1F1E916-D5A0-4041-8130-EBF6569AE0CE}" destId="{18B299B9-94FE-4D6A-B6DE-5A2FF0ACDFC7}" srcOrd="1" destOrd="0" presId="urn:microsoft.com/office/officeart/2009/3/layout/HorizontalOrganizationChart"/>
    <dgm:cxn modelId="{464A29E0-6859-4A28-986F-C311C8B9FEFD}" type="presParOf" srcId="{74B8ABD5-0393-4DF6-AE70-8CF321E4CDC7}" destId="{0264CE34-8E78-40CD-8C5F-EA7AA87F1FAA}" srcOrd="1" destOrd="0" presId="urn:microsoft.com/office/officeart/2009/3/layout/HorizontalOrganizationChart"/>
    <dgm:cxn modelId="{DADBB036-4B37-4C95-BE1B-8960B5D93501}" type="presParOf" srcId="{74B8ABD5-0393-4DF6-AE70-8CF321E4CDC7}" destId="{3F15C6E4-8358-43A4-A57D-055F60622103}" srcOrd="2" destOrd="0" presId="urn:microsoft.com/office/officeart/2009/3/layout/HorizontalOrganizationChart"/>
    <dgm:cxn modelId="{86D7B644-4EB1-4571-AFB6-2975C810017E}" type="presParOf" srcId="{169DD339-72EC-477D-BC80-0DB786AF7FD3}" destId="{61D5BE51-4359-4309-ABE2-524778C3B56E}" srcOrd="2" destOrd="0" presId="urn:microsoft.com/office/officeart/2009/3/layout/HorizontalOrganizationChart"/>
    <dgm:cxn modelId="{29CFFC01-2BA1-4A0A-941D-6A1B828E8924}" type="presParOf" srcId="{169DD339-72EC-477D-BC80-0DB786AF7FD3}" destId="{E1D1066D-C2B8-4CC9-9241-BE1359FF911A}" srcOrd="3" destOrd="0" presId="urn:microsoft.com/office/officeart/2009/3/layout/HorizontalOrganizationChart"/>
    <dgm:cxn modelId="{B163791D-D829-4C93-B905-06160D254DC5}" type="presParOf" srcId="{E1D1066D-C2B8-4CC9-9241-BE1359FF911A}" destId="{9D54B634-9452-435D-8FA2-9C48647A8F85}" srcOrd="0" destOrd="0" presId="urn:microsoft.com/office/officeart/2009/3/layout/HorizontalOrganizationChart"/>
    <dgm:cxn modelId="{6A1BF2DE-2FBC-4A91-A9D2-77F42669A16E}" type="presParOf" srcId="{9D54B634-9452-435D-8FA2-9C48647A8F85}" destId="{2CDA9C28-4C50-4CC0-8D24-562FC5C77FFC}" srcOrd="0" destOrd="0" presId="urn:microsoft.com/office/officeart/2009/3/layout/HorizontalOrganizationChart"/>
    <dgm:cxn modelId="{1C2663E1-CBBA-4C36-8DC6-1A00CA2DE882}" type="presParOf" srcId="{9D54B634-9452-435D-8FA2-9C48647A8F85}" destId="{8FDD5E07-FD92-421A-81AC-DECC93BC6DF5}" srcOrd="1" destOrd="0" presId="urn:microsoft.com/office/officeart/2009/3/layout/HorizontalOrganizationChart"/>
    <dgm:cxn modelId="{EC05DAD5-8297-428A-A76B-489E1090F643}" type="presParOf" srcId="{E1D1066D-C2B8-4CC9-9241-BE1359FF911A}" destId="{838EF338-BB58-411A-88C0-45C0E8959A1C}" srcOrd="1" destOrd="0" presId="urn:microsoft.com/office/officeart/2009/3/layout/HorizontalOrganizationChart"/>
    <dgm:cxn modelId="{421D2FBE-16A1-4541-ABC9-B9724D1F93F0}" type="presParOf" srcId="{E1D1066D-C2B8-4CC9-9241-BE1359FF911A}" destId="{7BC22157-97AF-47E3-BED6-9C0B81AB46B9}" srcOrd="2" destOrd="0" presId="urn:microsoft.com/office/officeart/2009/3/layout/HorizontalOrganizationChart"/>
    <dgm:cxn modelId="{B53FEAA9-EE95-4F94-BBEE-6E7726B3961F}" type="presParOf" srcId="{9CD08FBD-8248-4034-BA95-F27693E8E027}" destId="{88D8673C-1838-463B-B3C9-6963E37EDAA7}" srcOrd="2" destOrd="0" presId="urn:microsoft.com/office/officeart/2009/3/layout/HorizontalOrganizationChart"/>
    <dgm:cxn modelId="{9F1ED406-C6E1-44DD-B39D-AC371E706EF5}" type="presParOf" srcId="{6D206012-617F-4EB5-B98C-3EE33AD1D8D2}" destId="{9C95CC2D-CBA5-4F40-B649-2D92C206158C}" srcOrd="1" destOrd="0" presId="urn:microsoft.com/office/officeart/2009/3/layout/HorizontalOrganizationChart"/>
    <dgm:cxn modelId="{B5C33BE3-40B2-4C16-A3A0-91BC95010439}" type="presParOf" srcId="{9C95CC2D-CBA5-4F40-B649-2D92C206158C}" destId="{BB05E5A0-B307-4098-A656-8DF2DA784307}" srcOrd="0" destOrd="0" presId="urn:microsoft.com/office/officeart/2009/3/layout/HorizontalOrganizationChart"/>
    <dgm:cxn modelId="{F0E2EB7B-4FAE-4EA7-8C80-F4AFD0713704}" type="presParOf" srcId="{BB05E5A0-B307-4098-A656-8DF2DA784307}" destId="{48EF2BB8-1266-414F-AE4C-A096444FD684}" srcOrd="0" destOrd="0" presId="urn:microsoft.com/office/officeart/2009/3/layout/HorizontalOrganizationChart"/>
    <dgm:cxn modelId="{ABE349C9-78F6-49A8-AD63-BB71D6EA707F}" type="presParOf" srcId="{BB05E5A0-B307-4098-A656-8DF2DA784307}" destId="{EC40B243-5CB6-499D-B5C2-B207ABA4DE43}" srcOrd="1" destOrd="0" presId="urn:microsoft.com/office/officeart/2009/3/layout/HorizontalOrganizationChart"/>
    <dgm:cxn modelId="{0C5B106B-7770-41D3-8950-D54E83D0BA0E}" type="presParOf" srcId="{9C95CC2D-CBA5-4F40-B649-2D92C206158C}" destId="{ED459293-8085-47EE-9A61-F568438871B4}" srcOrd="1" destOrd="0" presId="urn:microsoft.com/office/officeart/2009/3/layout/HorizontalOrganizationChart"/>
    <dgm:cxn modelId="{4CBF409F-45C1-44A6-BB34-7CE3FCA82357}" type="presParOf" srcId="{ED459293-8085-47EE-9A61-F568438871B4}" destId="{72E3BA74-FF61-496E-B8B9-FC4C03E338B0}" srcOrd="0" destOrd="0" presId="urn:microsoft.com/office/officeart/2009/3/layout/HorizontalOrganizationChart"/>
    <dgm:cxn modelId="{91E73C8F-EA76-4134-8454-86E10B6AD4BB}" type="presParOf" srcId="{ED459293-8085-47EE-9A61-F568438871B4}" destId="{7A6267FF-521E-45E3-AE6D-879CAC8F6C86}" srcOrd="1" destOrd="0" presId="urn:microsoft.com/office/officeart/2009/3/layout/HorizontalOrganizationChart"/>
    <dgm:cxn modelId="{01A0B139-D405-445F-90C2-9461B2E01D2E}" type="presParOf" srcId="{7A6267FF-521E-45E3-AE6D-879CAC8F6C86}" destId="{30E20231-534F-429E-9545-3A096E5E4B49}" srcOrd="0" destOrd="0" presId="urn:microsoft.com/office/officeart/2009/3/layout/HorizontalOrganizationChart"/>
    <dgm:cxn modelId="{8C9A521B-9711-469A-9003-541694CDA1B1}" type="presParOf" srcId="{30E20231-534F-429E-9545-3A096E5E4B49}" destId="{B460A1E8-21AF-44F0-B5EF-42740BBDEA3F}" srcOrd="0" destOrd="0" presId="urn:microsoft.com/office/officeart/2009/3/layout/HorizontalOrganizationChart"/>
    <dgm:cxn modelId="{30FE828F-C54E-4807-B2D5-701C7767D93F}" type="presParOf" srcId="{30E20231-534F-429E-9545-3A096E5E4B49}" destId="{A9ACCFAD-7DAB-4B81-9CEF-520FBBB6B8D8}" srcOrd="1" destOrd="0" presId="urn:microsoft.com/office/officeart/2009/3/layout/HorizontalOrganizationChart"/>
    <dgm:cxn modelId="{F8A36DEC-A9F8-4B66-8B07-4565DC8A0AC7}" type="presParOf" srcId="{7A6267FF-521E-45E3-AE6D-879CAC8F6C86}" destId="{AC051A73-07E8-4211-A83D-52B442A95AB5}" srcOrd="1" destOrd="0" presId="urn:microsoft.com/office/officeart/2009/3/layout/HorizontalOrganizationChart"/>
    <dgm:cxn modelId="{E5B0CEF5-1ED8-4766-B08B-F50A03633693}" type="presParOf" srcId="{7A6267FF-521E-45E3-AE6D-879CAC8F6C86}" destId="{483C8949-B88A-4433-BC32-CC01C2F40C66}" srcOrd="2" destOrd="0" presId="urn:microsoft.com/office/officeart/2009/3/layout/HorizontalOrganizationChart"/>
    <dgm:cxn modelId="{2B713C33-1DF8-4AB1-B94B-837450579B8F}" type="presParOf" srcId="{9C95CC2D-CBA5-4F40-B649-2D92C206158C}" destId="{CDFF9B24-09CF-405C-BE12-976E1CDE605A}" srcOrd="2" destOrd="0" presId="urn:microsoft.com/office/officeart/2009/3/layout/HorizontalOrganizationChart"/>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AA0CD45-1310-4AA5-93AF-504EBBCD2382}" type="doc">
      <dgm:prSet loTypeId="urn:microsoft.com/office/officeart/2005/8/layout/process5" loCatId="process" qsTypeId="urn:microsoft.com/office/officeart/2005/8/quickstyle/simple1" qsCatId="simple" csTypeId="urn:microsoft.com/office/officeart/2005/8/colors/accent6_2" csCatId="accent6" phldr="1"/>
      <dgm:spPr/>
      <dgm:t>
        <a:bodyPr/>
        <a:lstStyle/>
        <a:p>
          <a:endParaRPr kumimoji="1" lang="ja-JP" altLang="en-US"/>
        </a:p>
      </dgm:t>
    </dgm:pt>
    <dgm:pt modelId="{3FD24342-16FC-4768-9E2D-B09D28028C7C}">
      <dgm:prSet custT="1"/>
      <dgm:spPr>
        <a:solidFill>
          <a:schemeClr val="accent6">
            <a:lumMod val="60000"/>
            <a:lumOff val="40000"/>
          </a:schemeClr>
        </a:solidFill>
      </dgm:spPr>
      <dgm:t>
        <a:bodyPr/>
        <a:lstStyle/>
        <a:p>
          <a:pPr algn="ctr"/>
          <a:r>
            <a:rPr lang="ja-JP" altLang="en-US" sz="900" b="1">
              <a:solidFill>
                <a:schemeClr val="tx1"/>
              </a:solidFill>
            </a:rPr>
            <a:t>１２月１日</a:t>
          </a:r>
          <a:endParaRPr lang="ja-JP" altLang="en-US" sz="900" b="1" dirty="0">
            <a:solidFill>
              <a:schemeClr val="tx1"/>
            </a:solidFill>
          </a:endParaRPr>
        </a:p>
      </dgm:t>
    </dgm:pt>
    <dgm:pt modelId="{5532C59A-370F-4A7F-9116-6B877EAC2D1F}" type="parTrans" cxnId="{10BD4D8B-0162-4BEF-8132-E64AC0AC1469}">
      <dgm:prSet/>
      <dgm:spPr/>
      <dgm:t>
        <a:bodyPr/>
        <a:lstStyle/>
        <a:p>
          <a:endParaRPr kumimoji="1" lang="ja-JP" altLang="en-US">
            <a:solidFill>
              <a:schemeClr val="tx1"/>
            </a:solidFill>
          </a:endParaRPr>
        </a:p>
      </dgm:t>
    </dgm:pt>
    <dgm:pt modelId="{0CC4F76D-AF86-4890-8252-557412DD7FE7}" type="sibTrans" cxnId="{10BD4D8B-0162-4BEF-8132-E64AC0AC1469}">
      <dgm:prSet/>
      <dgm:spPr/>
      <dgm:t>
        <a:bodyPr/>
        <a:lstStyle/>
        <a:p>
          <a:endParaRPr kumimoji="1" lang="ja-JP" altLang="en-US">
            <a:solidFill>
              <a:schemeClr val="tx1"/>
            </a:solidFill>
          </a:endParaRPr>
        </a:p>
      </dgm:t>
    </dgm:pt>
    <dgm:pt modelId="{CAA14929-0236-4995-957D-B8C09083A804}">
      <dgm:prSet custT="1"/>
      <dgm:spPr>
        <a:solidFill>
          <a:schemeClr val="accent6">
            <a:lumMod val="60000"/>
            <a:lumOff val="40000"/>
          </a:schemeClr>
        </a:solidFill>
      </dgm:spPr>
      <dgm:t>
        <a:bodyPr/>
        <a:lstStyle/>
        <a:p>
          <a:pPr algn="ctr"/>
          <a:r>
            <a:rPr lang="ja-JP" altLang="en-US" sz="900" b="1">
              <a:solidFill>
                <a:schemeClr val="tx1"/>
              </a:solidFill>
            </a:rPr>
            <a:t>選挙期日の公告</a:t>
          </a:r>
          <a:endParaRPr lang="ja-JP" altLang="en-US" sz="900" b="1" dirty="0">
            <a:solidFill>
              <a:schemeClr val="tx1"/>
            </a:solidFill>
          </a:endParaRPr>
        </a:p>
      </dgm:t>
    </dgm:pt>
    <dgm:pt modelId="{428728EE-7EA4-4B9A-A05C-77EF8947C914}" type="parTrans" cxnId="{C7C98E0E-B3E0-43F3-984A-724841226D24}">
      <dgm:prSet/>
      <dgm:spPr/>
      <dgm:t>
        <a:bodyPr/>
        <a:lstStyle/>
        <a:p>
          <a:endParaRPr kumimoji="1" lang="ja-JP" altLang="en-US">
            <a:solidFill>
              <a:schemeClr val="tx1"/>
            </a:solidFill>
          </a:endParaRPr>
        </a:p>
      </dgm:t>
    </dgm:pt>
    <dgm:pt modelId="{12C7CB62-FACE-4458-B1DF-0074E4E34560}" type="sibTrans" cxnId="{C7C98E0E-B3E0-43F3-984A-724841226D24}">
      <dgm:prSet/>
      <dgm:spPr/>
      <dgm:t>
        <a:bodyPr/>
        <a:lstStyle/>
        <a:p>
          <a:endParaRPr kumimoji="1" lang="ja-JP" altLang="en-US">
            <a:solidFill>
              <a:schemeClr val="tx1"/>
            </a:solidFill>
          </a:endParaRPr>
        </a:p>
      </dgm:t>
    </dgm:pt>
    <dgm:pt modelId="{00B9E7E6-D4C9-446E-B261-76491DEC9386}">
      <dgm:prSet custT="1"/>
      <dgm:spPr>
        <a:solidFill>
          <a:schemeClr val="accent6">
            <a:lumMod val="60000"/>
            <a:lumOff val="40000"/>
          </a:schemeClr>
        </a:solidFill>
      </dgm:spPr>
      <dgm:t>
        <a:bodyPr/>
        <a:lstStyle/>
        <a:p>
          <a:pPr algn="ctr"/>
          <a:r>
            <a:rPr lang="ja-JP" altLang="en-US" sz="900" b="1">
              <a:solidFill>
                <a:schemeClr val="tx1"/>
              </a:solidFill>
            </a:rPr>
            <a:t>１２月２１日</a:t>
          </a:r>
          <a:endParaRPr lang="ja-JP" altLang="en-US" sz="900" b="1" dirty="0">
            <a:solidFill>
              <a:schemeClr val="tx1"/>
            </a:solidFill>
          </a:endParaRPr>
        </a:p>
      </dgm:t>
    </dgm:pt>
    <dgm:pt modelId="{25AE4028-B55A-4755-AF48-561855BB2318}" type="parTrans" cxnId="{83308E8C-BF54-4CC1-B96C-055410A2C2B6}">
      <dgm:prSet/>
      <dgm:spPr/>
      <dgm:t>
        <a:bodyPr/>
        <a:lstStyle/>
        <a:p>
          <a:endParaRPr kumimoji="1" lang="ja-JP" altLang="en-US">
            <a:solidFill>
              <a:schemeClr val="tx1"/>
            </a:solidFill>
          </a:endParaRPr>
        </a:p>
      </dgm:t>
    </dgm:pt>
    <dgm:pt modelId="{346622C6-1982-468A-A14A-7EC316DD5DF0}" type="sibTrans" cxnId="{83308E8C-BF54-4CC1-B96C-055410A2C2B6}">
      <dgm:prSet/>
      <dgm:spPr/>
      <dgm:t>
        <a:bodyPr/>
        <a:lstStyle/>
        <a:p>
          <a:endParaRPr kumimoji="1" lang="ja-JP" altLang="en-US">
            <a:solidFill>
              <a:schemeClr val="tx1"/>
            </a:solidFill>
          </a:endParaRPr>
        </a:p>
      </dgm:t>
    </dgm:pt>
    <dgm:pt modelId="{CA5D3E8B-1227-4DBB-99B9-C6F91C52A4FE}">
      <dgm:prSet custT="1"/>
      <dgm:spPr>
        <a:solidFill>
          <a:schemeClr val="accent6">
            <a:lumMod val="60000"/>
            <a:lumOff val="40000"/>
          </a:schemeClr>
        </a:solidFill>
      </dgm:spPr>
      <dgm:t>
        <a:bodyPr/>
        <a:lstStyle/>
        <a:p>
          <a:pPr algn="ctr"/>
          <a:r>
            <a:rPr lang="ja-JP" altLang="en-US" sz="900" b="1">
              <a:solidFill>
                <a:schemeClr val="tx1"/>
              </a:solidFill>
            </a:rPr>
            <a:t>選挙人名簿作成　　基準日</a:t>
          </a:r>
          <a:endParaRPr lang="ja-JP" altLang="en-US" sz="900" b="1" dirty="0">
            <a:solidFill>
              <a:schemeClr val="tx1"/>
            </a:solidFill>
          </a:endParaRPr>
        </a:p>
      </dgm:t>
    </dgm:pt>
    <dgm:pt modelId="{506AE48F-267E-4460-A3BF-0D3ACD9C360A}" type="parTrans" cxnId="{014FCC8A-0BAD-4AE1-816B-4D7348A6AAA2}">
      <dgm:prSet/>
      <dgm:spPr/>
      <dgm:t>
        <a:bodyPr/>
        <a:lstStyle/>
        <a:p>
          <a:endParaRPr kumimoji="1" lang="ja-JP" altLang="en-US">
            <a:solidFill>
              <a:schemeClr val="tx1"/>
            </a:solidFill>
          </a:endParaRPr>
        </a:p>
      </dgm:t>
    </dgm:pt>
    <dgm:pt modelId="{2C6C7623-86CE-4C0D-8E4F-A61C9E3397EC}" type="sibTrans" cxnId="{014FCC8A-0BAD-4AE1-816B-4D7348A6AAA2}">
      <dgm:prSet/>
      <dgm:spPr/>
      <dgm:t>
        <a:bodyPr/>
        <a:lstStyle/>
        <a:p>
          <a:endParaRPr kumimoji="1" lang="ja-JP" altLang="en-US">
            <a:solidFill>
              <a:schemeClr val="tx1"/>
            </a:solidFill>
          </a:endParaRPr>
        </a:p>
      </dgm:t>
    </dgm:pt>
    <dgm:pt modelId="{E9DCDD7F-D81B-4086-B752-7129F7CA6798}">
      <dgm:prSet custT="1"/>
      <dgm:spPr>
        <a:solidFill>
          <a:schemeClr val="accent6">
            <a:lumMod val="60000"/>
            <a:lumOff val="40000"/>
          </a:schemeClr>
        </a:solidFill>
      </dgm:spPr>
      <dgm:t>
        <a:bodyPr/>
        <a:lstStyle/>
        <a:p>
          <a:pPr algn="ctr"/>
          <a:r>
            <a:rPr lang="ja-JP" altLang="en-US" sz="900" b="1">
              <a:solidFill>
                <a:schemeClr val="tx1"/>
              </a:solidFill>
            </a:rPr>
            <a:t>１月１０日～２３日</a:t>
          </a:r>
          <a:endParaRPr lang="ja-JP" altLang="en-US" sz="900" b="1" dirty="0">
            <a:solidFill>
              <a:schemeClr val="tx1"/>
            </a:solidFill>
          </a:endParaRPr>
        </a:p>
      </dgm:t>
    </dgm:pt>
    <dgm:pt modelId="{05B8DC31-E7FE-4BAD-A8A1-2CBF0F74A560}" type="parTrans" cxnId="{E580A9B7-EC4A-4143-AC35-CD578F3B9949}">
      <dgm:prSet/>
      <dgm:spPr/>
      <dgm:t>
        <a:bodyPr/>
        <a:lstStyle/>
        <a:p>
          <a:endParaRPr kumimoji="1" lang="ja-JP" altLang="en-US">
            <a:solidFill>
              <a:schemeClr val="tx1"/>
            </a:solidFill>
          </a:endParaRPr>
        </a:p>
      </dgm:t>
    </dgm:pt>
    <dgm:pt modelId="{0A96689C-D37C-431A-BC75-357F72A8E8F7}" type="sibTrans" cxnId="{E580A9B7-EC4A-4143-AC35-CD578F3B9949}">
      <dgm:prSet/>
      <dgm:spPr/>
      <dgm:t>
        <a:bodyPr/>
        <a:lstStyle/>
        <a:p>
          <a:endParaRPr kumimoji="1" lang="ja-JP" altLang="en-US">
            <a:solidFill>
              <a:schemeClr val="tx1"/>
            </a:solidFill>
          </a:endParaRPr>
        </a:p>
      </dgm:t>
    </dgm:pt>
    <dgm:pt modelId="{2BE3F9C8-B8D4-4E42-9BD7-64DF50C0FBDA}">
      <dgm:prSet custT="1"/>
      <dgm:spPr>
        <a:solidFill>
          <a:schemeClr val="accent6">
            <a:lumMod val="60000"/>
            <a:lumOff val="40000"/>
          </a:schemeClr>
        </a:solidFill>
      </dgm:spPr>
      <dgm:t>
        <a:bodyPr/>
        <a:lstStyle/>
        <a:p>
          <a:pPr algn="ctr"/>
          <a:r>
            <a:rPr lang="ja-JP" sz="900" b="1">
              <a:solidFill>
                <a:schemeClr val="tx1"/>
              </a:solidFill>
            </a:rPr>
            <a:t>選挙人名簿の縦覧</a:t>
          </a:r>
          <a:endParaRPr lang="ja-JP" sz="900" b="1" dirty="0">
            <a:solidFill>
              <a:schemeClr val="tx1"/>
            </a:solidFill>
          </a:endParaRPr>
        </a:p>
      </dgm:t>
    </dgm:pt>
    <dgm:pt modelId="{53359531-7B2B-4561-94EF-6CE00549151B}" type="parTrans" cxnId="{4E40BA1B-57B2-4AC7-B827-264B8BC0394F}">
      <dgm:prSet/>
      <dgm:spPr/>
      <dgm:t>
        <a:bodyPr/>
        <a:lstStyle/>
        <a:p>
          <a:endParaRPr kumimoji="1" lang="ja-JP" altLang="en-US">
            <a:solidFill>
              <a:schemeClr val="tx1"/>
            </a:solidFill>
          </a:endParaRPr>
        </a:p>
      </dgm:t>
    </dgm:pt>
    <dgm:pt modelId="{BCA53B78-1B6D-4E26-AEB2-B1FEA8E37B9F}" type="sibTrans" cxnId="{4E40BA1B-57B2-4AC7-B827-264B8BC0394F}">
      <dgm:prSet/>
      <dgm:spPr/>
      <dgm:t>
        <a:bodyPr/>
        <a:lstStyle/>
        <a:p>
          <a:endParaRPr kumimoji="1" lang="ja-JP" altLang="en-US">
            <a:solidFill>
              <a:schemeClr val="tx1"/>
            </a:solidFill>
          </a:endParaRPr>
        </a:p>
      </dgm:t>
    </dgm:pt>
    <dgm:pt modelId="{80CE2779-7301-44BD-8E1B-8B887C887B15}">
      <dgm:prSet custT="1"/>
      <dgm:spPr>
        <a:solidFill>
          <a:schemeClr val="accent6">
            <a:lumMod val="60000"/>
            <a:lumOff val="40000"/>
          </a:schemeClr>
        </a:solidFill>
      </dgm:spPr>
      <dgm:t>
        <a:bodyPr/>
        <a:lstStyle/>
        <a:p>
          <a:pPr algn="ctr"/>
          <a:r>
            <a:rPr lang="ja-JP" altLang="en-US" sz="900" b="1">
              <a:solidFill>
                <a:schemeClr val="tx1"/>
              </a:solidFill>
            </a:rPr>
            <a:t>２月７日～１６日</a:t>
          </a:r>
          <a:endParaRPr lang="ja-JP" altLang="en-US" sz="900" b="1" dirty="0">
            <a:solidFill>
              <a:schemeClr val="tx1"/>
            </a:solidFill>
          </a:endParaRPr>
        </a:p>
      </dgm:t>
    </dgm:pt>
    <dgm:pt modelId="{15F7FCD1-93C7-4B51-A943-8E786F54671B}" type="parTrans" cxnId="{38CF3B6A-EF6C-4BEC-A251-EE634BAF975F}">
      <dgm:prSet/>
      <dgm:spPr/>
      <dgm:t>
        <a:bodyPr/>
        <a:lstStyle/>
        <a:p>
          <a:endParaRPr kumimoji="1" lang="ja-JP" altLang="en-US">
            <a:solidFill>
              <a:schemeClr val="tx1"/>
            </a:solidFill>
          </a:endParaRPr>
        </a:p>
      </dgm:t>
    </dgm:pt>
    <dgm:pt modelId="{B71BD4D5-D5C6-40CB-B964-97AA92F8947C}" type="sibTrans" cxnId="{38CF3B6A-EF6C-4BEC-A251-EE634BAF975F}">
      <dgm:prSet/>
      <dgm:spPr/>
      <dgm:t>
        <a:bodyPr/>
        <a:lstStyle/>
        <a:p>
          <a:endParaRPr kumimoji="1" lang="ja-JP" altLang="en-US">
            <a:solidFill>
              <a:schemeClr val="tx1"/>
            </a:solidFill>
          </a:endParaRPr>
        </a:p>
      </dgm:t>
    </dgm:pt>
    <dgm:pt modelId="{A9EFDD93-B048-4EA3-A069-E791EE961718}">
      <dgm:prSet custT="1"/>
      <dgm:spPr>
        <a:solidFill>
          <a:schemeClr val="accent6">
            <a:lumMod val="60000"/>
            <a:lumOff val="40000"/>
          </a:schemeClr>
        </a:solidFill>
      </dgm:spPr>
      <dgm:t>
        <a:bodyPr/>
        <a:lstStyle/>
        <a:p>
          <a:pPr algn="ctr"/>
          <a:r>
            <a:rPr lang="ja-JP" altLang="en-US" sz="900" b="1">
              <a:solidFill>
                <a:schemeClr val="tx1"/>
              </a:solidFill>
            </a:rPr>
            <a:t>立候補受付</a:t>
          </a:r>
          <a:endParaRPr lang="ja-JP" altLang="en-US" sz="900" b="1" dirty="0">
            <a:solidFill>
              <a:schemeClr val="tx1"/>
            </a:solidFill>
          </a:endParaRPr>
        </a:p>
      </dgm:t>
    </dgm:pt>
    <dgm:pt modelId="{BFC4D3A4-9315-4965-9937-436C1DD9227E}" type="parTrans" cxnId="{3849FFE0-B3F8-4A30-A15A-D4071D195969}">
      <dgm:prSet/>
      <dgm:spPr/>
      <dgm:t>
        <a:bodyPr/>
        <a:lstStyle/>
        <a:p>
          <a:endParaRPr kumimoji="1" lang="ja-JP" altLang="en-US">
            <a:solidFill>
              <a:schemeClr val="tx1"/>
            </a:solidFill>
          </a:endParaRPr>
        </a:p>
      </dgm:t>
    </dgm:pt>
    <dgm:pt modelId="{B7918600-C0CB-497A-B69E-313BD45A7311}" type="sibTrans" cxnId="{3849FFE0-B3F8-4A30-A15A-D4071D195969}">
      <dgm:prSet/>
      <dgm:spPr/>
      <dgm:t>
        <a:bodyPr/>
        <a:lstStyle/>
        <a:p>
          <a:endParaRPr kumimoji="1" lang="ja-JP" altLang="en-US">
            <a:solidFill>
              <a:schemeClr val="tx1"/>
            </a:solidFill>
          </a:endParaRPr>
        </a:p>
      </dgm:t>
    </dgm:pt>
    <dgm:pt modelId="{3ABA96F0-48CB-4283-B395-D277A1095001}">
      <dgm:prSet custT="1"/>
      <dgm:spPr>
        <a:solidFill>
          <a:schemeClr val="accent6">
            <a:lumMod val="60000"/>
            <a:lumOff val="40000"/>
          </a:schemeClr>
        </a:solidFill>
      </dgm:spPr>
      <dgm:t>
        <a:bodyPr/>
        <a:lstStyle/>
        <a:p>
          <a:pPr algn="ctr"/>
          <a:r>
            <a:rPr lang="ja-JP" altLang="en-US" sz="900" b="1">
              <a:solidFill>
                <a:schemeClr val="tx1"/>
              </a:solidFill>
            </a:rPr>
            <a:t>２月１９日</a:t>
          </a:r>
          <a:endParaRPr lang="ja-JP" altLang="en-US" sz="900" b="1" dirty="0">
            <a:solidFill>
              <a:schemeClr val="tx1"/>
            </a:solidFill>
          </a:endParaRPr>
        </a:p>
      </dgm:t>
    </dgm:pt>
    <dgm:pt modelId="{C094F515-C019-40FF-912E-643D69749110}" type="parTrans" cxnId="{D75CD6C0-89A7-4425-9BF6-6505EB025D81}">
      <dgm:prSet/>
      <dgm:spPr/>
      <dgm:t>
        <a:bodyPr/>
        <a:lstStyle/>
        <a:p>
          <a:endParaRPr kumimoji="1" lang="ja-JP" altLang="en-US">
            <a:solidFill>
              <a:schemeClr val="tx1"/>
            </a:solidFill>
          </a:endParaRPr>
        </a:p>
      </dgm:t>
    </dgm:pt>
    <dgm:pt modelId="{5B91732A-D748-443A-8393-8EF71DD83755}" type="sibTrans" cxnId="{D75CD6C0-89A7-4425-9BF6-6505EB025D81}">
      <dgm:prSet/>
      <dgm:spPr/>
      <dgm:t>
        <a:bodyPr/>
        <a:lstStyle/>
        <a:p>
          <a:endParaRPr kumimoji="1" lang="ja-JP" altLang="en-US">
            <a:solidFill>
              <a:schemeClr val="tx1"/>
            </a:solidFill>
          </a:endParaRPr>
        </a:p>
      </dgm:t>
    </dgm:pt>
    <dgm:pt modelId="{5A32D163-DC8D-4691-9961-EB916C28A846}">
      <dgm:prSet custT="1"/>
      <dgm:spPr>
        <a:solidFill>
          <a:srgbClr val="FFE699"/>
        </a:solidFill>
      </dgm:spPr>
      <dgm:t>
        <a:bodyPr/>
        <a:lstStyle/>
        <a:p>
          <a:pPr algn="ctr"/>
          <a:r>
            <a:rPr lang="ja-JP" altLang="en-US" sz="900" b="1" dirty="0">
              <a:solidFill>
                <a:schemeClr val="tx1"/>
              </a:solidFill>
            </a:rPr>
            <a:t>３月３日（日）</a:t>
          </a:r>
        </a:p>
      </dgm:t>
    </dgm:pt>
    <dgm:pt modelId="{3D432AD6-3C7E-47A1-9C4C-7CBCA296B0B7}" type="parTrans" cxnId="{60CA341B-CC0C-490F-A60E-4B6E83AA61DC}">
      <dgm:prSet/>
      <dgm:spPr/>
      <dgm:t>
        <a:bodyPr/>
        <a:lstStyle/>
        <a:p>
          <a:endParaRPr kumimoji="1" lang="ja-JP" altLang="en-US">
            <a:solidFill>
              <a:schemeClr val="tx1"/>
            </a:solidFill>
          </a:endParaRPr>
        </a:p>
      </dgm:t>
    </dgm:pt>
    <dgm:pt modelId="{F1326D9B-BB66-4F53-8C89-026871597EFC}" type="sibTrans" cxnId="{60CA341B-CC0C-490F-A60E-4B6E83AA61DC}">
      <dgm:prSet/>
      <dgm:spPr/>
      <dgm:t>
        <a:bodyPr/>
        <a:lstStyle/>
        <a:p>
          <a:endParaRPr kumimoji="1" lang="ja-JP" altLang="en-US">
            <a:solidFill>
              <a:schemeClr val="tx1"/>
            </a:solidFill>
          </a:endParaRPr>
        </a:p>
      </dgm:t>
    </dgm:pt>
    <dgm:pt modelId="{98238A1E-AFDE-4F46-9943-2F3A44483AF0}">
      <dgm:prSet custT="1"/>
      <dgm:spPr>
        <a:solidFill>
          <a:srgbClr val="FFE699"/>
        </a:solidFill>
      </dgm:spPr>
      <dgm:t>
        <a:bodyPr/>
        <a:lstStyle/>
        <a:p>
          <a:pPr algn="ctr"/>
          <a:r>
            <a:rPr lang="ja-JP" altLang="en-US" sz="900" b="1">
              <a:solidFill>
                <a:schemeClr val="tx1"/>
              </a:solidFill>
            </a:rPr>
            <a:t>選挙期日（投票日）</a:t>
          </a:r>
          <a:endParaRPr lang="ja-JP" altLang="en-US" sz="900" b="1" dirty="0">
            <a:solidFill>
              <a:schemeClr val="tx1"/>
            </a:solidFill>
          </a:endParaRPr>
        </a:p>
      </dgm:t>
    </dgm:pt>
    <dgm:pt modelId="{3DEA341F-C3E3-45F3-B6F3-F069F433803A}" type="parTrans" cxnId="{513C531D-218A-47E9-A24F-9E368A7FCE13}">
      <dgm:prSet/>
      <dgm:spPr/>
      <dgm:t>
        <a:bodyPr/>
        <a:lstStyle/>
        <a:p>
          <a:endParaRPr kumimoji="1" lang="ja-JP" altLang="en-US">
            <a:solidFill>
              <a:schemeClr val="tx1"/>
            </a:solidFill>
          </a:endParaRPr>
        </a:p>
      </dgm:t>
    </dgm:pt>
    <dgm:pt modelId="{8BAF57CB-D256-43AA-8809-AE1EDACD38E8}" type="sibTrans" cxnId="{513C531D-218A-47E9-A24F-9E368A7FCE13}">
      <dgm:prSet/>
      <dgm:spPr/>
      <dgm:t>
        <a:bodyPr/>
        <a:lstStyle/>
        <a:p>
          <a:endParaRPr kumimoji="1" lang="ja-JP" altLang="en-US">
            <a:solidFill>
              <a:schemeClr val="tx1"/>
            </a:solidFill>
          </a:endParaRPr>
        </a:p>
      </dgm:t>
    </dgm:pt>
    <dgm:pt modelId="{E8C0EB20-BBD0-47F1-9E53-8F1A57116BF4}">
      <dgm:prSet custT="1"/>
      <dgm:spPr>
        <a:solidFill>
          <a:schemeClr val="accent6">
            <a:lumMod val="60000"/>
            <a:lumOff val="40000"/>
          </a:schemeClr>
        </a:solidFill>
      </dgm:spPr>
      <dgm:t>
        <a:bodyPr/>
        <a:lstStyle/>
        <a:p>
          <a:pPr algn="ctr"/>
          <a:r>
            <a:rPr lang="ja-JP" altLang="en-US" sz="900" b="1">
              <a:solidFill>
                <a:schemeClr val="tx1"/>
              </a:solidFill>
            </a:rPr>
            <a:t>３月７日</a:t>
          </a:r>
          <a:endParaRPr lang="ja-JP" altLang="en-US" sz="900" b="1" dirty="0">
            <a:solidFill>
              <a:schemeClr val="tx1"/>
            </a:solidFill>
          </a:endParaRPr>
        </a:p>
      </dgm:t>
    </dgm:pt>
    <dgm:pt modelId="{A03B992E-4929-49C0-AFB9-050E5722542A}" type="parTrans" cxnId="{68113F5E-D298-4C7C-BEC6-D6852CCACB73}">
      <dgm:prSet/>
      <dgm:spPr/>
      <dgm:t>
        <a:bodyPr/>
        <a:lstStyle/>
        <a:p>
          <a:endParaRPr kumimoji="1" lang="ja-JP" altLang="en-US">
            <a:solidFill>
              <a:schemeClr val="tx1"/>
            </a:solidFill>
          </a:endParaRPr>
        </a:p>
      </dgm:t>
    </dgm:pt>
    <dgm:pt modelId="{70BCF769-A536-44F3-9F2E-BC385BF262CF}" type="sibTrans" cxnId="{68113F5E-D298-4C7C-BEC6-D6852CCACB73}">
      <dgm:prSet/>
      <dgm:spPr/>
      <dgm:t>
        <a:bodyPr/>
        <a:lstStyle/>
        <a:p>
          <a:endParaRPr kumimoji="1" lang="ja-JP" altLang="en-US">
            <a:solidFill>
              <a:schemeClr val="tx1"/>
            </a:solidFill>
          </a:endParaRPr>
        </a:p>
      </dgm:t>
    </dgm:pt>
    <dgm:pt modelId="{033C8668-AC48-4B38-802C-EFC2F571F749}">
      <dgm:prSet custT="1"/>
      <dgm:spPr>
        <a:solidFill>
          <a:schemeClr val="accent6">
            <a:lumMod val="60000"/>
            <a:lumOff val="40000"/>
          </a:schemeClr>
        </a:solidFill>
      </dgm:spPr>
      <dgm:t>
        <a:bodyPr/>
        <a:lstStyle/>
        <a:p>
          <a:pPr algn="ctr"/>
          <a:r>
            <a:rPr lang="ja-JP" altLang="en-US" sz="900" b="1">
              <a:solidFill>
                <a:schemeClr val="tx1"/>
              </a:solidFill>
            </a:rPr>
            <a:t>当選人決定の公告</a:t>
          </a:r>
          <a:endParaRPr lang="ja-JP" altLang="en-US" sz="900" b="1" dirty="0">
            <a:solidFill>
              <a:schemeClr val="tx1"/>
            </a:solidFill>
          </a:endParaRPr>
        </a:p>
      </dgm:t>
    </dgm:pt>
    <dgm:pt modelId="{C4E9E772-C2AD-4701-A49F-FC8CFFC15AC9}" type="parTrans" cxnId="{D4194AB0-17F3-4A2D-8018-ED075456887E}">
      <dgm:prSet/>
      <dgm:spPr/>
      <dgm:t>
        <a:bodyPr/>
        <a:lstStyle/>
        <a:p>
          <a:endParaRPr kumimoji="1" lang="ja-JP" altLang="en-US">
            <a:solidFill>
              <a:schemeClr val="tx1"/>
            </a:solidFill>
          </a:endParaRPr>
        </a:p>
      </dgm:t>
    </dgm:pt>
    <dgm:pt modelId="{20A3A86E-ED1D-4E68-BB43-8209689478D2}" type="sibTrans" cxnId="{D4194AB0-17F3-4A2D-8018-ED075456887E}">
      <dgm:prSet/>
      <dgm:spPr/>
      <dgm:t>
        <a:bodyPr/>
        <a:lstStyle/>
        <a:p>
          <a:endParaRPr kumimoji="1" lang="ja-JP" altLang="en-US">
            <a:solidFill>
              <a:schemeClr val="tx1"/>
            </a:solidFill>
          </a:endParaRPr>
        </a:p>
      </dgm:t>
    </dgm:pt>
    <dgm:pt modelId="{68C3DFA1-0509-4C3B-BE07-E5C2D2D50933}">
      <dgm:prSet custT="1"/>
      <dgm:spPr>
        <a:solidFill>
          <a:schemeClr val="accent6">
            <a:lumMod val="60000"/>
            <a:lumOff val="40000"/>
          </a:schemeClr>
        </a:solidFill>
      </dgm:spPr>
      <dgm:t>
        <a:bodyPr/>
        <a:lstStyle/>
        <a:p>
          <a:pPr algn="ctr"/>
          <a:r>
            <a:rPr lang="ja-JP" altLang="en-US" sz="900" b="1">
              <a:solidFill>
                <a:schemeClr val="tx1"/>
              </a:solidFill>
            </a:rPr>
            <a:t>２月２２日</a:t>
          </a:r>
          <a:endParaRPr lang="ja-JP" altLang="en-US" sz="900" b="1" dirty="0">
            <a:solidFill>
              <a:schemeClr val="tx1"/>
            </a:solidFill>
          </a:endParaRPr>
        </a:p>
      </dgm:t>
    </dgm:pt>
    <dgm:pt modelId="{D620BEE5-EB4C-4B3C-8906-DC4D1B54BACE}" type="parTrans" cxnId="{3B8349A8-E099-460D-900F-CE263B4B9753}">
      <dgm:prSet/>
      <dgm:spPr/>
      <dgm:t>
        <a:bodyPr/>
        <a:lstStyle/>
        <a:p>
          <a:endParaRPr kumimoji="1" lang="ja-JP" altLang="en-US">
            <a:solidFill>
              <a:schemeClr val="tx1"/>
            </a:solidFill>
          </a:endParaRPr>
        </a:p>
      </dgm:t>
    </dgm:pt>
    <dgm:pt modelId="{2D7FAF95-16B8-4857-980D-B9CABCBC78B5}" type="sibTrans" cxnId="{3B8349A8-E099-460D-900F-CE263B4B9753}">
      <dgm:prSet/>
      <dgm:spPr/>
      <dgm:t>
        <a:bodyPr/>
        <a:lstStyle/>
        <a:p>
          <a:endParaRPr kumimoji="1" lang="ja-JP" altLang="en-US">
            <a:solidFill>
              <a:schemeClr val="tx1"/>
            </a:solidFill>
          </a:endParaRPr>
        </a:p>
      </dgm:t>
    </dgm:pt>
    <dgm:pt modelId="{8DD41FD0-1D7A-48FA-97BC-476EBAF1A1DC}">
      <dgm:prSet custT="1"/>
      <dgm:spPr>
        <a:solidFill>
          <a:schemeClr val="accent6">
            <a:lumMod val="60000"/>
            <a:lumOff val="40000"/>
          </a:schemeClr>
        </a:solidFill>
      </dgm:spPr>
      <dgm:t>
        <a:bodyPr/>
        <a:lstStyle/>
        <a:p>
          <a:pPr algn="ctr"/>
          <a:r>
            <a:rPr lang="ja-JP" altLang="en-US" sz="900" b="1">
              <a:solidFill>
                <a:schemeClr val="tx1"/>
              </a:solidFill>
            </a:rPr>
            <a:t>選挙場の公告</a:t>
          </a:r>
          <a:endParaRPr lang="ja-JP" altLang="en-US" sz="900" b="1" dirty="0">
            <a:solidFill>
              <a:schemeClr val="tx1"/>
            </a:solidFill>
          </a:endParaRPr>
        </a:p>
      </dgm:t>
    </dgm:pt>
    <dgm:pt modelId="{1FA24F30-834B-455D-9B1C-D4E65AC01A37}" type="parTrans" cxnId="{035A43B6-9781-4E3B-94A3-D23F5A44F762}">
      <dgm:prSet/>
      <dgm:spPr/>
      <dgm:t>
        <a:bodyPr/>
        <a:lstStyle/>
        <a:p>
          <a:endParaRPr kumimoji="1" lang="ja-JP" altLang="en-US">
            <a:solidFill>
              <a:schemeClr val="tx1"/>
            </a:solidFill>
          </a:endParaRPr>
        </a:p>
      </dgm:t>
    </dgm:pt>
    <dgm:pt modelId="{8285277A-FD36-4660-9A83-EAD78406EFF1}" type="sibTrans" cxnId="{035A43B6-9781-4E3B-94A3-D23F5A44F762}">
      <dgm:prSet/>
      <dgm:spPr/>
      <dgm:t>
        <a:bodyPr/>
        <a:lstStyle/>
        <a:p>
          <a:endParaRPr kumimoji="1" lang="ja-JP" altLang="en-US">
            <a:solidFill>
              <a:schemeClr val="tx1"/>
            </a:solidFill>
          </a:endParaRPr>
        </a:p>
      </dgm:t>
    </dgm:pt>
    <dgm:pt modelId="{B96DA5AF-BCA7-4467-866B-A170B5A3036A}">
      <dgm:prSet custT="1"/>
      <dgm:spPr>
        <a:solidFill>
          <a:schemeClr val="accent6">
            <a:lumMod val="60000"/>
            <a:lumOff val="40000"/>
          </a:schemeClr>
        </a:solidFill>
      </dgm:spPr>
      <dgm:t>
        <a:bodyPr/>
        <a:lstStyle/>
        <a:p>
          <a:pPr algn="ctr"/>
          <a:r>
            <a:rPr lang="ja-JP" altLang="en-US" sz="900" b="1">
              <a:solidFill>
                <a:schemeClr val="tx1"/>
              </a:solidFill>
            </a:rPr>
            <a:t>立候補者の氏名・住所の公告</a:t>
          </a:r>
          <a:endParaRPr lang="ja-JP" altLang="en-US" sz="900" b="1" dirty="0">
            <a:solidFill>
              <a:schemeClr val="tx1"/>
            </a:solidFill>
          </a:endParaRPr>
        </a:p>
      </dgm:t>
    </dgm:pt>
    <dgm:pt modelId="{2F3E7401-336B-4280-B556-6D8C897502DD}" type="sibTrans" cxnId="{4DF7C8EF-B3A0-44D0-9BA6-CBE01FCD630C}">
      <dgm:prSet/>
      <dgm:spPr/>
      <dgm:t>
        <a:bodyPr/>
        <a:lstStyle/>
        <a:p>
          <a:endParaRPr kumimoji="1" lang="ja-JP" altLang="en-US">
            <a:solidFill>
              <a:schemeClr val="tx1"/>
            </a:solidFill>
          </a:endParaRPr>
        </a:p>
      </dgm:t>
    </dgm:pt>
    <dgm:pt modelId="{6AAB18A7-2782-4DA6-B047-B21ECD1B9604}" type="parTrans" cxnId="{4DF7C8EF-B3A0-44D0-9BA6-CBE01FCD630C}">
      <dgm:prSet/>
      <dgm:spPr/>
      <dgm:t>
        <a:bodyPr/>
        <a:lstStyle/>
        <a:p>
          <a:endParaRPr kumimoji="1" lang="ja-JP" altLang="en-US">
            <a:solidFill>
              <a:schemeClr val="tx1"/>
            </a:solidFill>
          </a:endParaRPr>
        </a:p>
      </dgm:t>
    </dgm:pt>
    <dgm:pt modelId="{09D8FF1B-9796-48A1-8BF0-583F5E74CE49}" type="pres">
      <dgm:prSet presAssocID="{9AA0CD45-1310-4AA5-93AF-504EBBCD2382}" presName="diagram" presStyleCnt="0">
        <dgm:presLayoutVars>
          <dgm:dir/>
          <dgm:resizeHandles val="exact"/>
        </dgm:presLayoutVars>
      </dgm:prSet>
      <dgm:spPr/>
    </dgm:pt>
    <dgm:pt modelId="{74B06C9A-F8D3-4412-954F-1AEA0B295672}" type="pres">
      <dgm:prSet presAssocID="{3FD24342-16FC-4768-9E2D-B09D28028C7C}" presName="node" presStyleLbl="node1" presStyleIdx="0" presStyleCnt="8">
        <dgm:presLayoutVars>
          <dgm:bulletEnabled val="1"/>
        </dgm:presLayoutVars>
      </dgm:prSet>
      <dgm:spPr/>
    </dgm:pt>
    <dgm:pt modelId="{4495F2ED-266F-4B69-8B2E-9770FB81B25E}" type="pres">
      <dgm:prSet presAssocID="{0CC4F76D-AF86-4890-8252-557412DD7FE7}" presName="sibTrans" presStyleLbl="sibTrans2D1" presStyleIdx="0" presStyleCnt="7"/>
      <dgm:spPr/>
    </dgm:pt>
    <dgm:pt modelId="{A30D8C85-3600-412E-98B8-AAAE5A5E7980}" type="pres">
      <dgm:prSet presAssocID="{0CC4F76D-AF86-4890-8252-557412DD7FE7}" presName="connectorText" presStyleLbl="sibTrans2D1" presStyleIdx="0" presStyleCnt="7"/>
      <dgm:spPr/>
    </dgm:pt>
    <dgm:pt modelId="{2B4ED19A-D69C-4F1E-8E1F-98EA8C074E18}" type="pres">
      <dgm:prSet presAssocID="{00B9E7E6-D4C9-446E-B261-76491DEC9386}" presName="node" presStyleLbl="node1" presStyleIdx="1" presStyleCnt="8">
        <dgm:presLayoutVars>
          <dgm:bulletEnabled val="1"/>
        </dgm:presLayoutVars>
      </dgm:prSet>
      <dgm:spPr/>
    </dgm:pt>
    <dgm:pt modelId="{36D8B4FD-4490-463E-8DD4-AE8CCF4C2AB2}" type="pres">
      <dgm:prSet presAssocID="{346622C6-1982-468A-A14A-7EC316DD5DF0}" presName="sibTrans" presStyleLbl="sibTrans2D1" presStyleIdx="1" presStyleCnt="7"/>
      <dgm:spPr/>
    </dgm:pt>
    <dgm:pt modelId="{2A77BC8E-B8BA-4A3B-918E-420B818BC8E4}" type="pres">
      <dgm:prSet presAssocID="{346622C6-1982-468A-A14A-7EC316DD5DF0}" presName="connectorText" presStyleLbl="sibTrans2D1" presStyleIdx="1" presStyleCnt="7"/>
      <dgm:spPr/>
    </dgm:pt>
    <dgm:pt modelId="{12C558F7-7061-46E5-86EA-3CDD2721FBEA}" type="pres">
      <dgm:prSet presAssocID="{E9DCDD7F-D81B-4086-B752-7129F7CA6798}" presName="node" presStyleLbl="node1" presStyleIdx="2" presStyleCnt="8">
        <dgm:presLayoutVars>
          <dgm:bulletEnabled val="1"/>
        </dgm:presLayoutVars>
      </dgm:prSet>
      <dgm:spPr/>
    </dgm:pt>
    <dgm:pt modelId="{36E0B433-CEBE-4FE1-9F61-E30D63A39314}" type="pres">
      <dgm:prSet presAssocID="{0A96689C-D37C-431A-BC75-357F72A8E8F7}" presName="sibTrans" presStyleLbl="sibTrans2D1" presStyleIdx="2" presStyleCnt="7"/>
      <dgm:spPr/>
    </dgm:pt>
    <dgm:pt modelId="{33B1E0E4-257E-4C7A-BC14-8B1AE15DBD1E}" type="pres">
      <dgm:prSet presAssocID="{0A96689C-D37C-431A-BC75-357F72A8E8F7}" presName="connectorText" presStyleLbl="sibTrans2D1" presStyleIdx="2" presStyleCnt="7"/>
      <dgm:spPr/>
    </dgm:pt>
    <dgm:pt modelId="{7A4C5908-107B-496D-9CD6-8FC9B636725A}" type="pres">
      <dgm:prSet presAssocID="{80CE2779-7301-44BD-8E1B-8B887C887B15}" presName="node" presStyleLbl="node1" presStyleIdx="3" presStyleCnt="8">
        <dgm:presLayoutVars>
          <dgm:bulletEnabled val="1"/>
        </dgm:presLayoutVars>
      </dgm:prSet>
      <dgm:spPr/>
    </dgm:pt>
    <dgm:pt modelId="{7AA26F38-7E06-4EE5-A1CB-FAF8BEF2E644}" type="pres">
      <dgm:prSet presAssocID="{B71BD4D5-D5C6-40CB-B964-97AA92F8947C}" presName="sibTrans" presStyleLbl="sibTrans2D1" presStyleIdx="3" presStyleCnt="7"/>
      <dgm:spPr/>
    </dgm:pt>
    <dgm:pt modelId="{6E4F576E-CDFD-4BEE-A856-F0A5757DF314}" type="pres">
      <dgm:prSet presAssocID="{B71BD4D5-D5C6-40CB-B964-97AA92F8947C}" presName="connectorText" presStyleLbl="sibTrans2D1" presStyleIdx="3" presStyleCnt="7"/>
      <dgm:spPr/>
    </dgm:pt>
    <dgm:pt modelId="{795EF144-1A86-4F43-ACDD-7D4C5D16462A}" type="pres">
      <dgm:prSet presAssocID="{3ABA96F0-48CB-4283-B395-D277A1095001}" presName="node" presStyleLbl="node1" presStyleIdx="4" presStyleCnt="8">
        <dgm:presLayoutVars>
          <dgm:bulletEnabled val="1"/>
        </dgm:presLayoutVars>
      </dgm:prSet>
      <dgm:spPr/>
    </dgm:pt>
    <dgm:pt modelId="{070BEDB2-81CF-4EFB-864E-5DF5EEA01209}" type="pres">
      <dgm:prSet presAssocID="{5B91732A-D748-443A-8393-8EF71DD83755}" presName="sibTrans" presStyleLbl="sibTrans2D1" presStyleIdx="4" presStyleCnt="7"/>
      <dgm:spPr/>
    </dgm:pt>
    <dgm:pt modelId="{FD7278A6-0AB5-423B-90E1-51F435DB3C55}" type="pres">
      <dgm:prSet presAssocID="{5B91732A-D748-443A-8393-8EF71DD83755}" presName="connectorText" presStyleLbl="sibTrans2D1" presStyleIdx="4" presStyleCnt="7"/>
      <dgm:spPr/>
    </dgm:pt>
    <dgm:pt modelId="{DDFBE30B-FC3C-40CF-9187-175369DF83D4}" type="pres">
      <dgm:prSet presAssocID="{68C3DFA1-0509-4C3B-BE07-E5C2D2D50933}" presName="node" presStyleLbl="node1" presStyleIdx="5" presStyleCnt="8" custScaleX="102998" custScaleY="103370">
        <dgm:presLayoutVars>
          <dgm:bulletEnabled val="1"/>
        </dgm:presLayoutVars>
      </dgm:prSet>
      <dgm:spPr/>
    </dgm:pt>
    <dgm:pt modelId="{FC2C16F1-5EF4-4F4B-980E-18FEFF066EDA}" type="pres">
      <dgm:prSet presAssocID="{2D7FAF95-16B8-4857-980D-B9CABCBC78B5}" presName="sibTrans" presStyleLbl="sibTrans2D1" presStyleIdx="5" presStyleCnt="7"/>
      <dgm:spPr/>
    </dgm:pt>
    <dgm:pt modelId="{3C5E6AFC-8A0D-4954-9B08-E0F4AA7E347A}" type="pres">
      <dgm:prSet presAssocID="{2D7FAF95-16B8-4857-980D-B9CABCBC78B5}" presName="connectorText" presStyleLbl="sibTrans2D1" presStyleIdx="5" presStyleCnt="7"/>
      <dgm:spPr/>
    </dgm:pt>
    <dgm:pt modelId="{0F49A32F-C471-4E0C-B127-1D57C14D4302}" type="pres">
      <dgm:prSet presAssocID="{5A32D163-DC8D-4691-9961-EB916C28A846}" presName="node" presStyleLbl="node1" presStyleIdx="6" presStyleCnt="8">
        <dgm:presLayoutVars>
          <dgm:bulletEnabled val="1"/>
        </dgm:presLayoutVars>
      </dgm:prSet>
      <dgm:spPr/>
    </dgm:pt>
    <dgm:pt modelId="{A6B760DA-C2C5-47EF-813E-E347143E867E}" type="pres">
      <dgm:prSet presAssocID="{F1326D9B-BB66-4F53-8C89-026871597EFC}" presName="sibTrans" presStyleLbl="sibTrans2D1" presStyleIdx="6" presStyleCnt="7"/>
      <dgm:spPr/>
    </dgm:pt>
    <dgm:pt modelId="{EF034414-0582-4C60-B514-51617783216E}" type="pres">
      <dgm:prSet presAssocID="{F1326D9B-BB66-4F53-8C89-026871597EFC}" presName="connectorText" presStyleLbl="sibTrans2D1" presStyleIdx="6" presStyleCnt="7"/>
      <dgm:spPr/>
    </dgm:pt>
    <dgm:pt modelId="{F7DFE74B-A3BC-4C77-836F-0293C1EA5833}" type="pres">
      <dgm:prSet presAssocID="{E8C0EB20-BBD0-47F1-9E53-8F1A57116BF4}" presName="node" presStyleLbl="node1" presStyleIdx="7" presStyleCnt="8">
        <dgm:presLayoutVars>
          <dgm:bulletEnabled val="1"/>
        </dgm:presLayoutVars>
      </dgm:prSet>
      <dgm:spPr/>
    </dgm:pt>
  </dgm:ptLst>
  <dgm:cxnLst>
    <dgm:cxn modelId="{C7C98E0E-B3E0-43F3-984A-724841226D24}" srcId="{3FD24342-16FC-4768-9E2D-B09D28028C7C}" destId="{CAA14929-0236-4995-957D-B8C09083A804}" srcOrd="0" destOrd="0" parTransId="{428728EE-7EA4-4B9A-A05C-77EF8947C914}" sibTransId="{12C7CB62-FACE-4458-B1DF-0074E4E34560}"/>
    <dgm:cxn modelId="{AA8D4516-85B5-4317-8D3A-757DF846CA3C}" type="presOf" srcId="{E9DCDD7F-D81B-4086-B752-7129F7CA6798}" destId="{12C558F7-7061-46E5-86EA-3CDD2721FBEA}" srcOrd="0" destOrd="0" presId="urn:microsoft.com/office/officeart/2005/8/layout/process5"/>
    <dgm:cxn modelId="{60CA341B-CC0C-490F-A60E-4B6E83AA61DC}" srcId="{9AA0CD45-1310-4AA5-93AF-504EBBCD2382}" destId="{5A32D163-DC8D-4691-9961-EB916C28A846}" srcOrd="6" destOrd="0" parTransId="{3D432AD6-3C7E-47A1-9C4C-7CBCA296B0B7}" sibTransId="{F1326D9B-BB66-4F53-8C89-026871597EFC}"/>
    <dgm:cxn modelId="{4E40BA1B-57B2-4AC7-B827-264B8BC0394F}" srcId="{E9DCDD7F-D81B-4086-B752-7129F7CA6798}" destId="{2BE3F9C8-B8D4-4E42-9BD7-64DF50C0FBDA}" srcOrd="0" destOrd="0" parTransId="{53359531-7B2B-4561-94EF-6CE00549151B}" sibTransId="{BCA53B78-1B6D-4E26-AEB2-B1FEA8E37B9F}"/>
    <dgm:cxn modelId="{35EAB01C-6722-45FA-AAE3-30A548A5808F}" type="presOf" srcId="{3FD24342-16FC-4768-9E2D-B09D28028C7C}" destId="{74B06C9A-F8D3-4412-954F-1AEA0B295672}" srcOrd="0" destOrd="0" presId="urn:microsoft.com/office/officeart/2005/8/layout/process5"/>
    <dgm:cxn modelId="{513C531D-218A-47E9-A24F-9E368A7FCE13}" srcId="{5A32D163-DC8D-4691-9961-EB916C28A846}" destId="{98238A1E-AFDE-4F46-9943-2F3A44483AF0}" srcOrd="0" destOrd="0" parTransId="{3DEA341F-C3E3-45F3-B6F3-F069F433803A}" sibTransId="{8BAF57CB-D256-43AA-8809-AE1EDACD38E8}"/>
    <dgm:cxn modelId="{F7E2F428-32A1-448F-A6EF-416C0A43704B}" type="presOf" srcId="{033C8668-AC48-4B38-802C-EFC2F571F749}" destId="{F7DFE74B-A3BC-4C77-836F-0293C1EA5833}" srcOrd="0" destOrd="1" presId="urn:microsoft.com/office/officeart/2005/8/layout/process5"/>
    <dgm:cxn modelId="{8F74603B-1B4E-46EF-9D50-EAA1D7E8F6F1}" type="presOf" srcId="{B71BD4D5-D5C6-40CB-B964-97AA92F8947C}" destId="{6E4F576E-CDFD-4BEE-A856-F0A5757DF314}" srcOrd="1" destOrd="0" presId="urn:microsoft.com/office/officeart/2005/8/layout/process5"/>
    <dgm:cxn modelId="{EE81163D-5009-4A3E-9D38-DB4C2D962BA2}" type="presOf" srcId="{0CC4F76D-AF86-4890-8252-557412DD7FE7}" destId="{4495F2ED-266F-4B69-8B2E-9770FB81B25E}" srcOrd="0" destOrd="0" presId="urn:microsoft.com/office/officeart/2005/8/layout/process5"/>
    <dgm:cxn modelId="{9F7ACD3F-5A53-43D1-ABC4-898404192A0A}" type="presOf" srcId="{F1326D9B-BB66-4F53-8C89-026871597EFC}" destId="{A6B760DA-C2C5-47EF-813E-E347143E867E}" srcOrd="0" destOrd="0" presId="urn:microsoft.com/office/officeart/2005/8/layout/process5"/>
    <dgm:cxn modelId="{68113F5E-D298-4C7C-BEC6-D6852CCACB73}" srcId="{9AA0CD45-1310-4AA5-93AF-504EBBCD2382}" destId="{E8C0EB20-BBD0-47F1-9E53-8F1A57116BF4}" srcOrd="7" destOrd="0" parTransId="{A03B992E-4929-49C0-AFB9-050E5722542A}" sibTransId="{70BCF769-A536-44F3-9F2E-BC385BF262CF}"/>
    <dgm:cxn modelId="{334E0A46-7692-4B52-999B-8E86B67BA983}" type="presOf" srcId="{8DD41FD0-1D7A-48FA-97BC-476EBAF1A1DC}" destId="{DDFBE30B-FC3C-40CF-9187-175369DF83D4}" srcOrd="0" destOrd="1" presId="urn:microsoft.com/office/officeart/2005/8/layout/process5"/>
    <dgm:cxn modelId="{5B90A969-39AF-43BD-B9EC-A59750F9800B}" type="presOf" srcId="{00B9E7E6-D4C9-446E-B261-76491DEC9386}" destId="{2B4ED19A-D69C-4F1E-8E1F-98EA8C074E18}" srcOrd="0" destOrd="0" presId="urn:microsoft.com/office/officeart/2005/8/layout/process5"/>
    <dgm:cxn modelId="{38CF3B6A-EF6C-4BEC-A251-EE634BAF975F}" srcId="{9AA0CD45-1310-4AA5-93AF-504EBBCD2382}" destId="{80CE2779-7301-44BD-8E1B-8B887C887B15}" srcOrd="3" destOrd="0" parTransId="{15F7FCD1-93C7-4B51-A943-8E786F54671B}" sibTransId="{B71BD4D5-D5C6-40CB-B964-97AA92F8947C}"/>
    <dgm:cxn modelId="{1514D66A-1EDD-48E9-8F75-57CE75FDCC64}" type="presOf" srcId="{346622C6-1982-468A-A14A-7EC316DD5DF0}" destId="{36D8B4FD-4490-463E-8DD4-AE8CCF4C2AB2}" srcOrd="0" destOrd="0" presId="urn:microsoft.com/office/officeart/2005/8/layout/process5"/>
    <dgm:cxn modelId="{82C2B44E-06BE-4BA5-A2A5-E6E9E5E6DAC4}" type="presOf" srcId="{0CC4F76D-AF86-4890-8252-557412DD7FE7}" destId="{A30D8C85-3600-412E-98B8-AAAE5A5E7980}" srcOrd="1" destOrd="0" presId="urn:microsoft.com/office/officeart/2005/8/layout/process5"/>
    <dgm:cxn modelId="{EF3DD24F-EEB8-4EE0-996A-2DCAD21EADCD}" type="presOf" srcId="{A9EFDD93-B048-4EA3-A069-E791EE961718}" destId="{7A4C5908-107B-496D-9CD6-8FC9B636725A}" srcOrd="0" destOrd="1" presId="urn:microsoft.com/office/officeart/2005/8/layout/process5"/>
    <dgm:cxn modelId="{7D47F970-C2C4-483C-9C32-6649D567D2E3}" type="presOf" srcId="{2D7FAF95-16B8-4857-980D-B9CABCBC78B5}" destId="{3C5E6AFC-8A0D-4954-9B08-E0F4AA7E347A}" srcOrd="1" destOrd="0" presId="urn:microsoft.com/office/officeart/2005/8/layout/process5"/>
    <dgm:cxn modelId="{D1AC857F-E1F9-4B36-A887-72AB9D211280}" type="presOf" srcId="{CAA14929-0236-4995-957D-B8C09083A804}" destId="{74B06C9A-F8D3-4412-954F-1AEA0B295672}" srcOrd="0" destOrd="1" presId="urn:microsoft.com/office/officeart/2005/8/layout/process5"/>
    <dgm:cxn modelId="{BF407781-C416-4D20-9D4A-1639F7514E5C}" type="presOf" srcId="{F1326D9B-BB66-4F53-8C89-026871597EFC}" destId="{EF034414-0582-4C60-B514-51617783216E}" srcOrd="1" destOrd="0" presId="urn:microsoft.com/office/officeart/2005/8/layout/process5"/>
    <dgm:cxn modelId="{8CDC9784-BB60-4328-97B2-79248C9B7A6A}" type="presOf" srcId="{B71BD4D5-D5C6-40CB-B964-97AA92F8947C}" destId="{7AA26F38-7E06-4EE5-A1CB-FAF8BEF2E644}" srcOrd="0" destOrd="0" presId="urn:microsoft.com/office/officeart/2005/8/layout/process5"/>
    <dgm:cxn modelId="{49F4A685-779F-456F-8B13-330031345179}" type="presOf" srcId="{346622C6-1982-468A-A14A-7EC316DD5DF0}" destId="{2A77BC8E-B8BA-4A3B-918E-420B818BC8E4}" srcOrd="1" destOrd="0" presId="urn:microsoft.com/office/officeart/2005/8/layout/process5"/>
    <dgm:cxn modelId="{8838D185-E900-49E9-B7C7-079D3080704E}" type="presOf" srcId="{B96DA5AF-BCA7-4467-866B-A170B5A3036A}" destId="{795EF144-1A86-4F43-ACDD-7D4C5D16462A}" srcOrd="0" destOrd="1" presId="urn:microsoft.com/office/officeart/2005/8/layout/process5"/>
    <dgm:cxn modelId="{014FCC8A-0BAD-4AE1-816B-4D7348A6AAA2}" srcId="{00B9E7E6-D4C9-446E-B261-76491DEC9386}" destId="{CA5D3E8B-1227-4DBB-99B9-C6F91C52A4FE}" srcOrd="0" destOrd="0" parTransId="{506AE48F-267E-4460-A3BF-0D3ACD9C360A}" sibTransId="{2C6C7623-86CE-4C0D-8E4F-A61C9E3397EC}"/>
    <dgm:cxn modelId="{10BD4D8B-0162-4BEF-8132-E64AC0AC1469}" srcId="{9AA0CD45-1310-4AA5-93AF-504EBBCD2382}" destId="{3FD24342-16FC-4768-9E2D-B09D28028C7C}" srcOrd="0" destOrd="0" parTransId="{5532C59A-370F-4A7F-9116-6B877EAC2D1F}" sibTransId="{0CC4F76D-AF86-4890-8252-557412DD7FE7}"/>
    <dgm:cxn modelId="{83308E8C-BF54-4CC1-B96C-055410A2C2B6}" srcId="{9AA0CD45-1310-4AA5-93AF-504EBBCD2382}" destId="{00B9E7E6-D4C9-446E-B261-76491DEC9386}" srcOrd="1" destOrd="0" parTransId="{25AE4028-B55A-4755-AF48-561855BB2318}" sibTransId="{346622C6-1982-468A-A14A-7EC316DD5DF0}"/>
    <dgm:cxn modelId="{73E4C78C-5E4D-4B24-A127-CAFBEA219D14}" type="presOf" srcId="{98238A1E-AFDE-4F46-9943-2F3A44483AF0}" destId="{0F49A32F-C471-4E0C-B127-1D57C14D4302}" srcOrd="0" destOrd="1" presId="urn:microsoft.com/office/officeart/2005/8/layout/process5"/>
    <dgm:cxn modelId="{2B646E9C-F26B-4F07-9AA7-0C180A28F253}" type="presOf" srcId="{0A96689C-D37C-431A-BC75-357F72A8E8F7}" destId="{36E0B433-CEBE-4FE1-9F61-E30D63A39314}" srcOrd="0" destOrd="0" presId="urn:microsoft.com/office/officeart/2005/8/layout/process5"/>
    <dgm:cxn modelId="{6201D6A5-6DAE-4E44-8780-F0E363D9BAEA}" type="presOf" srcId="{9AA0CD45-1310-4AA5-93AF-504EBBCD2382}" destId="{09D8FF1B-9796-48A1-8BF0-583F5E74CE49}" srcOrd="0" destOrd="0" presId="urn:microsoft.com/office/officeart/2005/8/layout/process5"/>
    <dgm:cxn modelId="{3B8349A8-E099-460D-900F-CE263B4B9753}" srcId="{9AA0CD45-1310-4AA5-93AF-504EBBCD2382}" destId="{68C3DFA1-0509-4C3B-BE07-E5C2D2D50933}" srcOrd="5" destOrd="0" parTransId="{D620BEE5-EB4C-4B3C-8906-DC4D1B54BACE}" sibTransId="{2D7FAF95-16B8-4857-980D-B9CABCBC78B5}"/>
    <dgm:cxn modelId="{2D0C4DAF-F437-4A46-A083-619D36A3E821}" type="presOf" srcId="{2BE3F9C8-B8D4-4E42-9BD7-64DF50C0FBDA}" destId="{12C558F7-7061-46E5-86EA-3CDD2721FBEA}" srcOrd="0" destOrd="1" presId="urn:microsoft.com/office/officeart/2005/8/layout/process5"/>
    <dgm:cxn modelId="{D4194AB0-17F3-4A2D-8018-ED075456887E}" srcId="{E8C0EB20-BBD0-47F1-9E53-8F1A57116BF4}" destId="{033C8668-AC48-4B38-802C-EFC2F571F749}" srcOrd="0" destOrd="0" parTransId="{C4E9E772-C2AD-4701-A49F-FC8CFFC15AC9}" sibTransId="{20A3A86E-ED1D-4E68-BB43-8209689478D2}"/>
    <dgm:cxn modelId="{047209B1-2806-4442-9837-57C7F8E45C94}" type="presOf" srcId="{5B91732A-D748-443A-8393-8EF71DD83755}" destId="{FD7278A6-0AB5-423B-90E1-51F435DB3C55}" srcOrd="1" destOrd="0" presId="urn:microsoft.com/office/officeart/2005/8/layout/process5"/>
    <dgm:cxn modelId="{20DF85B1-3401-4448-86F0-741F12DBC59C}" type="presOf" srcId="{2D7FAF95-16B8-4857-980D-B9CABCBC78B5}" destId="{FC2C16F1-5EF4-4F4B-980E-18FEFF066EDA}" srcOrd="0" destOrd="0" presId="urn:microsoft.com/office/officeart/2005/8/layout/process5"/>
    <dgm:cxn modelId="{DF3166B2-43B2-47B8-A1EB-EE3ADC4B5C94}" type="presOf" srcId="{0A96689C-D37C-431A-BC75-357F72A8E8F7}" destId="{33B1E0E4-257E-4C7A-BC14-8B1AE15DBD1E}" srcOrd="1" destOrd="0" presId="urn:microsoft.com/office/officeart/2005/8/layout/process5"/>
    <dgm:cxn modelId="{035A43B6-9781-4E3B-94A3-D23F5A44F762}" srcId="{68C3DFA1-0509-4C3B-BE07-E5C2D2D50933}" destId="{8DD41FD0-1D7A-48FA-97BC-476EBAF1A1DC}" srcOrd="0" destOrd="0" parTransId="{1FA24F30-834B-455D-9B1C-D4E65AC01A37}" sibTransId="{8285277A-FD36-4660-9A83-EAD78406EFF1}"/>
    <dgm:cxn modelId="{E580A9B7-EC4A-4143-AC35-CD578F3B9949}" srcId="{9AA0CD45-1310-4AA5-93AF-504EBBCD2382}" destId="{E9DCDD7F-D81B-4086-B752-7129F7CA6798}" srcOrd="2" destOrd="0" parTransId="{05B8DC31-E7FE-4BAD-A8A1-2CBF0F74A560}" sibTransId="{0A96689C-D37C-431A-BC75-357F72A8E8F7}"/>
    <dgm:cxn modelId="{26A60DBC-B423-48FA-862E-D33B5018C353}" type="presOf" srcId="{68C3DFA1-0509-4C3B-BE07-E5C2D2D50933}" destId="{DDFBE30B-FC3C-40CF-9187-175369DF83D4}" srcOrd="0" destOrd="0" presId="urn:microsoft.com/office/officeart/2005/8/layout/process5"/>
    <dgm:cxn modelId="{D75CD6C0-89A7-4425-9BF6-6505EB025D81}" srcId="{9AA0CD45-1310-4AA5-93AF-504EBBCD2382}" destId="{3ABA96F0-48CB-4283-B395-D277A1095001}" srcOrd="4" destOrd="0" parTransId="{C094F515-C019-40FF-912E-643D69749110}" sibTransId="{5B91732A-D748-443A-8393-8EF71DD83755}"/>
    <dgm:cxn modelId="{0FB9C9C8-00F9-4C64-B99F-5BD3D99A1549}" type="presOf" srcId="{E8C0EB20-BBD0-47F1-9E53-8F1A57116BF4}" destId="{F7DFE74B-A3BC-4C77-836F-0293C1EA5833}" srcOrd="0" destOrd="0" presId="urn:microsoft.com/office/officeart/2005/8/layout/process5"/>
    <dgm:cxn modelId="{9D837DCE-A794-4874-A03E-E1850ABAAF61}" type="presOf" srcId="{CA5D3E8B-1227-4DBB-99B9-C6F91C52A4FE}" destId="{2B4ED19A-D69C-4F1E-8E1F-98EA8C074E18}" srcOrd="0" destOrd="1" presId="urn:microsoft.com/office/officeart/2005/8/layout/process5"/>
    <dgm:cxn modelId="{60B062D8-1976-45B7-9A5D-32B0C4395DEC}" type="presOf" srcId="{3ABA96F0-48CB-4283-B395-D277A1095001}" destId="{795EF144-1A86-4F43-ACDD-7D4C5D16462A}" srcOrd="0" destOrd="0" presId="urn:microsoft.com/office/officeart/2005/8/layout/process5"/>
    <dgm:cxn modelId="{D3D9A7D8-B904-4590-95C5-D03A47D805BF}" type="presOf" srcId="{80CE2779-7301-44BD-8E1B-8B887C887B15}" destId="{7A4C5908-107B-496D-9CD6-8FC9B636725A}" srcOrd="0" destOrd="0" presId="urn:microsoft.com/office/officeart/2005/8/layout/process5"/>
    <dgm:cxn modelId="{7CDD10DE-5D56-43AC-98A7-119A36B0FAAD}" type="presOf" srcId="{5B91732A-D748-443A-8393-8EF71DD83755}" destId="{070BEDB2-81CF-4EFB-864E-5DF5EEA01209}" srcOrd="0" destOrd="0" presId="urn:microsoft.com/office/officeart/2005/8/layout/process5"/>
    <dgm:cxn modelId="{3849FFE0-B3F8-4A30-A15A-D4071D195969}" srcId="{80CE2779-7301-44BD-8E1B-8B887C887B15}" destId="{A9EFDD93-B048-4EA3-A069-E791EE961718}" srcOrd="0" destOrd="0" parTransId="{BFC4D3A4-9315-4965-9937-436C1DD9227E}" sibTransId="{B7918600-C0CB-497A-B69E-313BD45A7311}"/>
    <dgm:cxn modelId="{4DF7C8EF-B3A0-44D0-9BA6-CBE01FCD630C}" srcId="{3ABA96F0-48CB-4283-B395-D277A1095001}" destId="{B96DA5AF-BCA7-4467-866B-A170B5A3036A}" srcOrd="0" destOrd="0" parTransId="{6AAB18A7-2782-4DA6-B047-B21ECD1B9604}" sibTransId="{2F3E7401-336B-4280-B556-6D8C897502DD}"/>
    <dgm:cxn modelId="{F9C7A4FE-0F62-40C4-9A17-94E9B174374C}" type="presOf" srcId="{5A32D163-DC8D-4691-9961-EB916C28A846}" destId="{0F49A32F-C471-4E0C-B127-1D57C14D4302}" srcOrd="0" destOrd="0" presId="urn:microsoft.com/office/officeart/2005/8/layout/process5"/>
    <dgm:cxn modelId="{6808640F-2996-4C91-87A2-1F7B2C2BBD26}" type="presParOf" srcId="{09D8FF1B-9796-48A1-8BF0-583F5E74CE49}" destId="{74B06C9A-F8D3-4412-954F-1AEA0B295672}" srcOrd="0" destOrd="0" presId="urn:microsoft.com/office/officeart/2005/8/layout/process5"/>
    <dgm:cxn modelId="{03898098-4809-4939-9813-CBDFB00CF3B0}" type="presParOf" srcId="{09D8FF1B-9796-48A1-8BF0-583F5E74CE49}" destId="{4495F2ED-266F-4B69-8B2E-9770FB81B25E}" srcOrd="1" destOrd="0" presId="urn:microsoft.com/office/officeart/2005/8/layout/process5"/>
    <dgm:cxn modelId="{3E945FA5-0117-4350-9DCF-5D170869EE9D}" type="presParOf" srcId="{4495F2ED-266F-4B69-8B2E-9770FB81B25E}" destId="{A30D8C85-3600-412E-98B8-AAAE5A5E7980}" srcOrd="0" destOrd="0" presId="urn:microsoft.com/office/officeart/2005/8/layout/process5"/>
    <dgm:cxn modelId="{B58257B2-B87B-47BB-A4C9-0CAC5AF7776D}" type="presParOf" srcId="{09D8FF1B-9796-48A1-8BF0-583F5E74CE49}" destId="{2B4ED19A-D69C-4F1E-8E1F-98EA8C074E18}" srcOrd="2" destOrd="0" presId="urn:microsoft.com/office/officeart/2005/8/layout/process5"/>
    <dgm:cxn modelId="{28827504-0627-40DD-94B6-59159DAC08ED}" type="presParOf" srcId="{09D8FF1B-9796-48A1-8BF0-583F5E74CE49}" destId="{36D8B4FD-4490-463E-8DD4-AE8CCF4C2AB2}" srcOrd="3" destOrd="0" presId="urn:microsoft.com/office/officeart/2005/8/layout/process5"/>
    <dgm:cxn modelId="{3AA7D7A7-F4AD-423E-AC11-4AEBA3520AA4}" type="presParOf" srcId="{36D8B4FD-4490-463E-8DD4-AE8CCF4C2AB2}" destId="{2A77BC8E-B8BA-4A3B-918E-420B818BC8E4}" srcOrd="0" destOrd="0" presId="urn:microsoft.com/office/officeart/2005/8/layout/process5"/>
    <dgm:cxn modelId="{5AC5B42F-1F6B-4FE6-9D7A-D153D89A4DB6}" type="presParOf" srcId="{09D8FF1B-9796-48A1-8BF0-583F5E74CE49}" destId="{12C558F7-7061-46E5-86EA-3CDD2721FBEA}" srcOrd="4" destOrd="0" presId="urn:microsoft.com/office/officeart/2005/8/layout/process5"/>
    <dgm:cxn modelId="{B91851F0-CA50-49FB-A40D-50CF1858E727}" type="presParOf" srcId="{09D8FF1B-9796-48A1-8BF0-583F5E74CE49}" destId="{36E0B433-CEBE-4FE1-9F61-E30D63A39314}" srcOrd="5" destOrd="0" presId="urn:microsoft.com/office/officeart/2005/8/layout/process5"/>
    <dgm:cxn modelId="{686B922D-790B-4301-AF6C-452859B14F7B}" type="presParOf" srcId="{36E0B433-CEBE-4FE1-9F61-E30D63A39314}" destId="{33B1E0E4-257E-4C7A-BC14-8B1AE15DBD1E}" srcOrd="0" destOrd="0" presId="urn:microsoft.com/office/officeart/2005/8/layout/process5"/>
    <dgm:cxn modelId="{D1E3F7D1-C61F-47EB-B6D0-99FBABF6F00E}" type="presParOf" srcId="{09D8FF1B-9796-48A1-8BF0-583F5E74CE49}" destId="{7A4C5908-107B-496D-9CD6-8FC9B636725A}" srcOrd="6" destOrd="0" presId="urn:microsoft.com/office/officeart/2005/8/layout/process5"/>
    <dgm:cxn modelId="{FB91AAF8-C88E-45F9-A142-21361928BBFC}" type="presParOf" srcId="{09D8FF1B-9796-48A1-8BF0-583F5E74CE49}" destId="{7AA26F38-7E06-4EE5-A1CB-FAF8BEF2E644}" srcOrd="7" destOrd="0" presId="urn:microsoft.com/office/officeart/2005/8/layout/process5"/>
    <dgm:cxn modelId="{0EA3B818-E9CD-43FC-B842-5C3D89809F98}" type="presParOf" srcId="{7AA26F38-7E06-4EE5-A1CB-FAF8BEF2E644}" destId="{6E4F576E-CDFD-4BEE-A856-F0A5757DF314}" srcOrd="0" destOrd="0" presId="urn:microsoft.com/office/officeart/2005/8/layout/process5"/>
    <dgm:cxn modelId="{E351F047-6189-4EF9-894C-F08E5D99EF5D}" type="presParOf" srcId="{09D8FF1B-9796-48A1-8BF0-583F5E74CE49}" destId="{795EF144-1A86-4F43-ACDD-7D4C5D16462A}" srcOrd="8" destOrd="0" presId="urn:microsoft.com/office/officeart/2005/8/layout/process5"/>
    <dgm:cxn modelId="{952E210A-11B0-4854-ADB5-4CB21E19AFF5}" type="presParOf" srcId="{09D8FF1B-9796-48A1-8BF0-583F5E74CE49}" destId="{070BEDB2-81CF-4EFB-864E-5DF5EEA01209}" srcOrd="9" destOrd="0" presId="urn:microsoft.com/office/officeart/2005/8/layout/process5"/>
    <dgm:cxn modelId="{72D4F8B0-648D-445C-B2C2-E1A1CEA03B43}" type="presParOf" srcId="{070BEDB2-81CF-4EFB-864E-5DF5EEA01209}" destId="{FD7278A6-0AB5-423B-90E1-51F435DB3C55}" srcOrd="0" destOrd="0" presId="urn:microsoft.com/office/officeart/2005/8/layout/process5"/>
    <dgm:cxn modelId="{121323BB-5501-4469-9582-A8EA4A941B9B}" type="presParOf" srcId="{09D8FF1B-9796-48A1-8BF0-583F5E74CE49}" destId="{DDFBE30B-FC3C-40CF-9187-175369DF83D4}" srcOrd="10" destOrd="0" presId="urn:microsoft.com/office/officeart/2005/8/layout/process5"/>
    <dgm:cxn modelId="{9E0848E0-1A33-465B-A7E2-B6D4A4A6F776}" type="presParOf" srcId="{09D8FF1B-9796-48A1-8BF0-583F5E74CE49}" destId="{FC2C16F1-5EF4-4F4B-980E-18FEFF066EDA}" srcOrd="11" destOrd="0" presId="urn:microsoft.com/office/officeart/2005/8/layout/process5"/>
    <dgm:cxn modelId="{5DB38B01-EB57-4FF9-9B35-B9F0C183F1F9}" type="presParOf" srcId="{FC2C16F1-5EF4-4F4B-980E-18FEFF066EDA}" destId="{3C5E6AFC-8A0D-4954-9B08-E0F4AA7E347A}" srcOrd="0" destOrd="0" presId="urn:microsoft.com/office/officeart/2005/8/layout/process5"/>
    <dgm:cxn modelId="{0899BBE8-6B50-4EBF-B416-CFD18050429B}" type="presParOf" srcId="{09D8FF1B-9796-48A1-8BF0-583F5E74CE49}" destId="{0F49A32F-C471-4E0C-B127-1D57C14D4302}" srcOrd="12" destOrd="0" presId="urn:microsoft.com/office/officeart/2005/8/layout/process5"/>
    <dgm:cxn modelId="{717939C3-0302-4943-9B06-C64386A568F3}" type="presParOf" srcId="{09D8FF1B-9796-48A1-8BF0-583F5E74CE49}" destId="{A6B760DA-C2C5-47EF-813E-E347143E867E}" srcOrd="13" destOrd="0" presId="urn:microsoft.com/office/officeart/2005/8/layout/process5"/>
    <dgm:cxn modelId="{94F7CCBE-DCAF-4263-9102-B68F1F0B6E78}" type="presParOf" srcId="{A6B760DA-C2C5-47EF-813E-E347143E867E}" destId="{EF034414-0582-4C60-B514-51617783216E}" srcOrd="0" destOrd="0" presId="urn:microsoft.com/office/officeart/2005/8/layout/process5"/>
    <dgm:cxn modelId="{B7F38790-C38D-4174-BC05-906C14C8E616}" type="presParOf" srcId="{09D8FF1B-9796-48A1-8BF0-583F5E74CE49}" destId="{F7DFE74B-A3BC-4C77-836F-0293C1EA5833}" srcOrd="14" destOrd="0" presId="urn:microsoft.com/office/officeart/2005/8/layout/process5"/>
  </dgm:cxnLst>
  <dgm:bg/>
  <dgm:whole>
    <a:ln>
      <a:noFill/>
    </a:ln>
  </dgm:whole>
  <dgm:extLst>
    <a:ext uri="http://schemas.microsoft.com/office/drawing/2008/diagram">
      <dsp:dataModelExt xmlns:dsp="http://schemas.microsoft.com/office/drawing/2008/diagram" relId="rId12"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4108899C-9425-4C01-A7A2-9797F57F94E2}"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kumimoji="1" lang="ja-JP" altLang="en-US"/>
        </a:p>
      </dgm:t>
    </dgm:pt>
    <dgm:pt modelId="{F7A24BF4-9C44-4373-B612-4DF29A9D002D}">
      <dgm:prSet custT="1"/>
      <dgm:spPr/>
      <dgm:t>
        <a:bodyPr/>
        <a:lstStyle/>
        <a:p>
          <a:pPr algn="l"/>
          <a:r>
            <a:rPr lang="ja-JP" sz="1000" b="1" dirty="0"/>
            <a:t>土地を共有していますが、共有者には全員選挙権があるのですか</a:t>
          </a:r>
          <a:r>
            <a:rPr lang="ja-JP" altLang="en-US" sz="1000" b="1" dirty="0"/>
            <a:t>？</a:t>
          </a:r>
          <a:endParaRPr lang="ja-JP" sz="1000" b="1" dirty="0"/>
        </a:p>
      </dgm:t>
    </dgm:pt>
    <dgm:pt modelId="{1DA11ECD-B6CF-451E-A417-222FCFEC561B}" type="parTrans" cxnId="{5C5EFEE1-E33B-44B8-9269-66FBDB90B906}">
      <dgm:prSet/>
      <dgm:spPr/>
      <dgm:t>
        <a:bodyPr/>
        <a:lstStyle/>
        <a:p>
          <a:endParaRPr lang="ja-JP" altLang="en-US" sz="3200"/>
        </a:p>
      </dgm:t>
    </dgm:pt>
    <dgm:pt modelId="{5716138B-806F-4E76-9BDA-56711E109973}" type="sibTrans" cxnId="{5C5EFEE1-E33B-44B8-9269-66FBDB90B906}">
      <dgm:prSet/>
      <dgm:spPr/>
      <dgm:t>
        <a:bodyPr/>
        <a:lstStyle/>
        <a:p>
          <a:endParaRPr lang="ja-JP" altLang="en-US" sz="3200"/>
        </a:p>
      </dgm:t>
    </dgm:pt>
    <dgm:pt modelId="{AE50C618-97F8-4551-8B4A-93090574D99A}">
      <dgm:prSet custT="1"/>
      <dgm:spPr/>
      <dgm:t>
        <a:bodyPr/>
        <a:lstStyle/>
        <a:p>
          <a:pPr algn="l"/>
          <a:r>
            <a:rPr lang="ja-JP" sz="1000" b="1" dirty="0"/>
            <a:t>土地の所有者が亡くなりましたが登記簿の名義は変えていません。選挙権を得ることができますか</a:t>
          </a:r>
          <a:r>
            <a:rPr lang="ja-JP" altLang="en-US" sz="1000" b="1" dirty="0"/>
            <a:t>？</a:t>
          </a:r>
          <a:endParaRPr lang="ja-JP" sz="1000" b="1" dirty="0"/>
        </a:p>
      </dgm:t>
    </dgm:pt>
    <dgm:pt modelId="{A68EE373-8670-4F9C-B8BF-6F9D53B708D3}" type="parTrans" cxnId="{F6AC62F0-8804-4AC0-82E7-BC02317C1E2B}">
      <dgm:prSet/>
      <dgm:spPr/>
      <dgm:t>
        <a:bodyPr/>
        <a:lstStyle/>
        <a:p>
          <a:endParaRPr lang="ja-JP" altLang="en-US" sz="3200"/>
        </a:p>
      </dgm:t>
    </dgm:pt>
    <dgm:pt modelId="{EAD748E9-81F8-4F8D-B251-BCD6DCDCFA14}" type="sibTrans" cxnId="{F6AC62F0-8804-4AC0-82E7-BC02317C1E2B}">
      <dgm:prSet/>
      <dgm:spPr/>
      <dgm:t>
        <a:bodyPr/>
        <a:lstStyle/>
        <a:p>
          <a:endParaRPr lang="ja-JP" altLang="en-US" sz="3200"/>
        </a:p>
      </dgm:t>
    </dgm:pt>
    <dgm:pt modelId="{2458EFC2-94F3-41DE-853C-D84ADEDF8B2F}">
      <dgm:prSet custT="1"/>
      <dgm:spPr/>
      <dgm:t>
        <a:bodyPr/>
        <a:lstStyle/>
        <a:p>
          <a:r>
            <a:rPr lang="ja-JP" altLang="en-US" sz="1000" dirty="0"/>
            <a:t>合志市（土地区画整理室）に相続届出書を提出すれば、選挙権を得ることができます。</a:t>
          </a:r>
        </a:p>
      </dgm:t>
    </dgm:pt>
    <dgm:pt modelId="{3D5494CF-B764-405A-B583-8EBFB10E27E8}" type="parTrans" cxnId="{D707CFBD-1FF2-483E-A01D-0C6E4C482C95}">
      <dgm:prSet/>
      <dgm:spPr/>
      <dgm:t>
        <a:bodyPr/>
        <a:lstStyle/>
        <a:p>
          <a:endParaRPr lang="ja-JP" altLang="en-US" sz="3200"/>
        </a:p>
      </dgm:t>
    </dgm:pt>
    <dgm:pt modelId="{D0C56763-0303-4E5A-AC17-176F7B753E6C}" type="sibTrans" cxnId="{D707CFBD-1FF2-483E-A01D-0C6E4C482C95}">
      <dgm:prSet/>
      <dgm:spPr/>
      <dgm:t>
        <a:bodyPr/>
        <a:lstStyle/>
        <a:p>
          <a:endParaRPr lang="ja-JP" altLang="en-US" sz="3200"/>
        </a:p>
      </dgm:t>
    </dgm:pt>
    <dgm:pt modelId="{C926046E-9123-4ABA-A88E-E48422989819}">
      <dgm:prSet custT="1"/>
      <dgm:spPr/>
      <dgm:t>
        <a:bodyPr/>
        <a:lstStyle/>
        <a:p>
          <a:pPr algn="l"/>
          <a:r>
            <a:rPr lang="ja-JP" sz="1000" b="1" dirty="0"/>
            <a:t>法人名義の土地を所有していますが投票できますか</a:t>
          </a:r>
          <a:r>
            <a:rPr lang="ja-JP" altLang="en-US" sz="1000" b="1" dirty="0"/>
            <a:t>？</a:t>
          </a:r>
          <a:endParaRPr lang="ja-JP" sz="1000" b="1" dirty="0"/>
        </a:p>
      </dgm:t>
    </dgm:pt>
    <dgm:pt modelId="{A8F73747-B23C-4069-AA6D-953924FFF691}" type="parTrans" cxnId="{8D094ABD-B966-484F-BA8A-11B81885556B}">
      <dgm:prSet/>
      <dgm:spPr/>
      <dgm:t>
        <a:bodyPr/>
        <a:lstStyle/>
        <a:p>
          <a:endParaRPr lang="ja-JP" altLang="en-US" sz="3200"/>
        </a:p>
      </dgm:t>
    </dgm:pt>
    <dgm:pt modelId="{C7B4C3D4-E420-4FFC-8451-CDD5D3B934B6}" type="sibTrans" cxnId="{8D094ABD-B966-484F-BA8A-11B81885556B}">
      <dgm:prSet/>
      <dgm:spPr/>
      <dgm:t>
        <a:bodyPr/>
        <a:lstStyle/>
        <a:p>
          <a:endParaRPr lang="ja-JP" altLang="en-US" sz="3200"/>
        </a:p>
      </dgm:t>
    </dgm:pt>
    <dgm:pt modelId="{483B1354-7C33-42D9-8EE9-3687E92EE205}">
      <dgm:prSet custT="1"/>
      <dgm:spPr/>
      <dgm:t>
        <a:bodyPr/>
        <a:lstStyle/>
        <a:p>
          <a:r>
            <a:rPr lang="ja-JP" altLang="en-US" sz="1000" dirty="0"/>
            <a:t>投票できます。</a:t>
          </a:r>
        </a:p>
      </dgm:t>
    </dgm:pt>
    <dgm:pt modelId="{F71F763C-936C-4E3A-9700-707C54324EA6}" type="parTrans" cxnId="{C04BF464-2217-4129-AB86-09B5319DD551}">
      <dgm:prSet/>
      <dgm:spPr/>
      <dgm:t>
        <a:bodyPr/>
        <a:lstStyle/>
        <a:p>
          <a:endParaRPr lang="ja-JP" altLang="en-US" sz="3200"/>
        </a:p>
      </dgm:t>
    </dgm:pt>
    <dgm:pt modelId="{0725192E-1434-460A-B8BE-38D8B80E80AD}" type="sibTrans" cxnId="{C04BF464-2217-4129-AB86-09B5319DD551}">
      <dgm:prSet/>
      <dgm:spPr/>
      <dgm:t>
        <a:bodyPr/>
        <a:lstStyle/>
        <a:p>
          <a:endParaRPr lang="ja-JP" altLang="en-US" sz="3200"/>
        </a:p>
      </dgm:t>
    </dgm:pt>
    <dgm:pt modelId="{DECE73FB-DC2E-4A94-A342-F5338B465631}">
      <dgm:prSet custT="1"/>
      <dgm:spPr/>
      <dgm:t>
        <a:bodyPr/>
        <a:lstStyle/>
        <a:p>
          <a:pPr algn="l"/>
          <a:r>
            <a:rPr lang="ja-JP" sz="1000" b="1" dirty="0"/>
            <a:t>土地を個人で</a:t>
          </a:r>
          <a:r>
            <a:rPr lang="en-US" sz="1000" b="1" dirty="0"/>
            <a:t>3</a:t>
          </a:r>
          <a:r>
            <a:rPr lang="ja-JP" sz="1000" b="1" dirty="0"/>
            <a:t>筆所有しています。</a:t>
          </a:r>
          <a:r>
            <a:rPr lang="en-US" sz="1000" b="1" dirty="0"/>
            <a:t>1</a:t>
          </a:r>
          <a:r>
            <a:rPr lang="ja-JP" sz="1000" b="1" dirty="0"/>
            <a:t>筆のみ所有している人と選挙での差異はありますか</a:t>
          </a:r>
          <a:r>
            <a:rPr lang="ja-JP" altLang="en-US" sz="1000" b="1" dirty="0"/>
            <a:t>？</a:t>
          </a:r>
          <a:endParaRPr lang="ja-JP" sz="1000" b="1" dirty="0"/>
        </a:p>
      </dgm:t>
    </dgm:pt>
    <dgm:pt modelId="{74A242A2-3E42-4919-87F9-B1B176F76782}" type="parTrans" cxnId="{D56259B3-3C5A-4603-98C9-6D3A2CE8AA1D}">
      <dgm:prSet/>
      <dgm:spPr/>
      <dgm:t>
        <a:bodyPr/>
        <a:lstStyle/>
        <a:p>
          <a:endParaRPr lang="ja-JP" altLang="en-US" sz="3200"/>
        </a:p>
      </dgm:t>
    </dgm:pt>
    <dgm:pt modelId="{A8D0A3C2-005B-47DE-888B-9FA4403B26EF}" type="sibTrans" cxnId="{D56259B3-3C5A-4603-98C9-6D3A2CE8AA1D}">
      <dgm:prSet/>
      <dgm:spPr/>
      <dgm:t>
        <a:bodyPr/>
        <a:lstStyle/>
        <a:p>
          <a:endParaRPr lang="ja-JP" altLang="en-US" sz="3200"/>
        </a:p>
      </dgm:t>
    </dgm:pt>
    <dgm:pt modelId="{A7E99D82-C552-4E72-985D-5DF1AFAC0EDC}">
      <dgm:prSet custT="1"/>
      <dgm:spPr/>
      <dgm:t>
        <a:bodyPr/>
        <a:lstStyle/>
        <a:p>
          <a:r>
            <a:rPr lang="ja-JP" altLang="en-US" sz="1000" dirty="0"/>
            <a:t>個人で土地を所有している場合は、所有数に関わらず投票権は１票となります。</a:t>
          </a:r>
        </a:p>
      </dgm:t>
    </dgm:pt>
    <dgm:pt modelId="{8347558D-CF44-443B-9E8C-D29F89ECFE81}" type="parTrans" cxnId="{55337BDA-F656-43B4-ABDE-4383FAD6BA51}">
      <dgm:prSet/>
      <dgm:spPr/>
      <dgm:t>
        <a:bodyPr/>
        <a:lstStyle/>
        <a:p>
          <a:endParaRPr lang="ja-JP" altLang="en-US" sz="3200"/>
        </a:p>
      </dgm:t>
    </dgm:pt>
    <dgm:pt modelId="{68BDCD73-1C75-4AFE-9ED2-E46F52776254}" type="sibTrans" cxnId="{55337BDA-F656-43B4-ABDE-4383FAD6BA51}">
      <dgm:prSet/>
      <dgm:spPr/>
      <dgm:t>
        <a:bodyPr/>
        <a:lstStyle/>
        <a:p>
          <a:endParaRPr lang="ja-JP" altLang="en-US" sz="3200"/>
        </a:p>
      </dgm:t>
    </dgm:pt>
    <dgm:pt modelId="{5406F704-6184-4C01-873D-A4DC74EBF9AE}">
      <dgm:prSet custT="1"/>
      <dgm:spPr/>
      <dgm:t>
        <a:bodyPr/>
        <a:lstStyle/>
        <a:p>
          <a:r>
            <a:rPr lang="ja-JP" altLang="en-US" sz="1000" dirty="0"/>
            <a:t>いいえ、全員ではありません。共有者の中から代表者をお一人選んで代表者選任通知を提出してください。</a:t>
          </a:r>
        </a:p>
      </dgm:t>
    </dgm:pt>
    <dgm:pt modelId="{B9ECF439-3A60-4F2B-BB50-FFDA9A47A3FA}" type="sibTrans" cxnId="{75D946D4-AA0C-4909-9F5A-2CBFDDE2BECC}">
      <dgm:prSet/>
      <dgm:spPr/>
      <dgm:t>
        <a:bodyPr/>
        <a:lstStyle/>
        <a:p>
          <a:endParaRPr lang="ja-JP" altLang="en-US" sz="3200"/>
        </a:p>
      </dgm:t>
    </dgm:pt>
    <dgm:pt modelId="{15C09324-E3D4-4635-9C11-7A543EE93B26}" type="parTrans" cxnId="{75D946D4-AA0C-4909-9F5A-2CBFDDE2BECC}">
      <dgm:prSet/>
      <dgm:spPr/>
      <dgm:t>
        <a:bodyPr/>
        <a:lstStyle/>
        <a:p>
          <a:endParaRPr lang="ja-JP" altLang="en-US" sz="3200"/>
        </a:p>
      </dgm:t>
    </dgm:pt>
    <dgm:pt modelId="{3806815C-7CE5-4EF2-BEBC-B1A4911C0E35}" type="pres">
      <dgm:prSet presAssocID="{4108899C-9425-4C01-A7A2-9797F57F94E2}" presName="Name0" presStyleCnt="0">
        <dgm:presLayoutVars>
          <dgm:dir/>
          <dgm:animLvl val="lvl"/>
          <dgm:resizeHandles val="exact"/>
        </dgm:presLayoutVars>
      </dgm:prSet>
      <dgm:spPr/>
    </dgm:pt>
    <dgm:pt modelId="{566A5284-EF64-493B-BD2E-06B20E5E9102}" type="pres">
      <dgm:prSet presAssocID="{F7A24BF4-9C44-4373-B612-4DF29A9D002D}" presName="linNode" presStyleCnt="0"/>
      <dgm:spPr/>
    </dgm:pt>
    <dgm:pt modelId="{CE221164-2047-440A-8C68-2460F73E108C}" type="pres">
      <dgm:prSet presAssocID="{F7A24BF4-9C44-4373-B612-4DF29A9D002D}" presName="parentText" presStyleLbl="node1" presStyleIdx="0" presStyleCnt="4" custLinFactNeighborY="2874">
        <dgm:presLayoutVars>
          <dgm:chMax val="1"/>
          <dgm:bulletEnabled val="1"/>
        </dgm:presLayoutVars>
      </dgm:prSet>
      <dgm:spPr/>
    </dgm:pt>
    <dgm:pt modelId="{949AA1E4-01C0-4A0C-BD55-28570BF8CD76}" type="pres">
      <dgm:prSet presAssocID="{F7A24BF4-9C44-4373-B612-4DF29A9D002D}" presName="descendantText" presStyleLbl="alignAccFollowNode1" presStyleIdx="0" presStyleCnt="4">
        <dgm:presLayoutVars>
          <dgm:bulletEnabled val="1"/>
        </dgm:presLayoutVars>
      </dgm:prSet>
      <dgm:spPr/>
    </dgm:pt>
    <dgm:pt modelId="{4C06D6F7-BB36-48B6-932B-822A1F8779FD}" type="pres">
      <dgm:prSet presAssocID="{5716138B-806F-4E76-9BDA-56711E109973}" presName="sp" presStyleCnt="0"/>
      <dgm:spPr/>
    </dgm:pt>
    <dgm:pt modelId="{947966A5-5DF5-4CFF-92C1-A29F6A1508D6}" type="pres">
      <dgm:prSet presAssocID="{AE50C618-97F8-4551-8B4A-93090574D99A}" presName="linNode" presStyleCnt="0"/>
      <dgm:spPr/>
    </dgm:pt>
    <dgm:pt modelId="{1E04A25D-F4E5-4849-8DBC-AA7FF201B65B}" type="pres">
      <dgm:prSet presAssocID="{AE50C618-97F8-4551-8B4A-93090574D99A}" presName="parentText" presStyleLbl="node1" presStyleIdx="1" presStyleCnt="4">
        <dgm:presLayoutVars>
          <dgm:chMax val="1"/>
          <dgm:bulletEnabled val="1"/>
        </dgm:presLayoutVars>
      </dgm:prSet>
      <dgm:spPr/>
    </dgm:pt>
    <dgm:pt modelId="{C43B00A9-C99E-4C00-B406-119843B1AB96}" type="pres">
      <dgm:prSet presAssocID="{AE50C618-97F8-4551-8B4A-93090574D99A}" presName="descendantText" presStyleLbl="alignAccFollowNode1" presStyleIdx="1" presStyleCnt="4">
        <dgm:presLayoutVars>
          <dgm:bulletEnabled val="1"/>
        </dgm:presLayoutVars>
      </dgm:prSet>
      <dgm:spPr/>
    </dgm:pt>
    <dgm:pt modelId="{6F00BE57-B463-423D-B9C6-D5D35C65E779}" type="pres">
      <dgm:prSet presAssocID="{EAD748E9-81F8-4F8D-B251-BCD6DCDCFA14}" presName="sp" presStyleCnt="0"/>
      <dgm:spPr/>
    </dgm:pt>
    <dgm:pt modelId="{A8E3A009-6FD5-4E0C-AFE9-83F83CE6FE67}" type="pres">
      <dgm:prSet presAssocID="{C926046E-9123-4ABA-A88E-E48422989819}" presName="linNode" presStyleCnt="0"/>
      <dgm:spPr/>
    </dgm:pt>
    <dgm:pt modelId="{2BFFC32C-3C8D-4B5B-A111-959F5023C356}" type="pres">
      <dgm:prSet presAssocID="{C926046E-9123-4ABA-A88E-E48422989819}" presName="parentText" presStyleLbl="node1" presStyleIdx="2" presStyleCnt="4">
        <dgm:presLayoutVars>
          <dgm:chMax val="1"/>
          <dgm:bulletEnabled val="1"/>
        </dgm:presLayoutVars>
      </dgm:prSet>
      <dgm:spPr/>
    </dgm:pt>
    <dgm:pt modelId="{ED7568E7-A93A-4221-9B63-6F9CB4517C66}" type="pres">
      <dgm:prSet presAssocID="{C926046E-9123-4ABA-A88E-E48422989819}" presName="descendantText" presStyleLbl="alignAccFollowNode1" presStyleIdx="2" presStyleCnt="4">
        <dgm:presLayoutVars>
          <dgm:bulletEnabled val="1"/>
        </dgm:presLayoutVars>
      </dgm:prSet>
      <dgm:spPr/>
    </dgm:pt>
    <dgm:pt modelId="{6B01FC99-11CD-4DCD-B013-01E18D6BEB48}" type="pres">
      <dgm:prSet presAssocID="{C7B4C3D4-E420-4FFC-8451-CDD5D3B934B6}" presName="sp" presStyleCnt="0"/>
      <dgm:spPr/>
    </dgm:pt>
    <dgm:pt modelId="{185D5317-C830-487E-AC1E-EF5C44AFB45A}" type="pres">
      <dgm:prSet presAssocID="{DECE73FB-DC2E-4A94-A342-F5338B465631}" presName="linNode" presStyleCnt="0"/>
      <dgm:spPr/>
    </dgm:pt>
    <dgm:pt modelId="{732354F2-99C9-401E-91D6-17137BB6C804}" type="pres">
      <dgm:prSet presAssocID="{DECE73FB-DC2E-4A94-A342-F5338B465631}" presName="parentText" presStyleLbl="node1" presStyleIdx="3" presStyleCnt="4">
        <dgm:presLayoutVars>
          <dgm:chMax val="1"/>
          <dgm:bulletEnabled val="1"/>
        </dgm:presLayoutVars>
      </dgm:prSet>
      <dgm:spPr/>
    </dgm:pt>
    <dgm:pt modelId="{E7808421-7FB1-4B10-B83D-522AED3BABDF}" type="pres">
      <dgm:prSet presAssocID="{DECE73FB-DC2E-4A94-A342-F5338B465631}" presName="descendantText" presStyleLbl="alignAccFollowNode1" presStyleIdx="3" presStyleCnt="4">
        <dgm:presLayoutVars>
          <dgm:bulletEnabled val="1"/>
        </dgm:presLayoutVars>
      </dgm:prSet>
      <dgm:spPr/>
    </dgm:pt>
  </dgm:ptLst>
  <dgm:cxnLst>
    <dgm:cxn modelId="{C04BF464-2217-4129-AB86-09B5319DD551}" srcId="{C926046E-9123-4ABA-A88E-E48422989819}" destId="{483B1354-7C33-42D9-8EE9-3687E92EE205}" srcOrd="0" destOrd="0" parTransId="{F71F763C-936C-4E3A-9700-707C54324EA6}" sibTransId="{0725192E-1434-460A-B8BE-38D8B80E80AD}"/>
    <dgm:cxn modelId="{310F0245-4C5B-4151-B3BD-EB88574C16E1}" type="presOf" srcId="{DECE73FB-DC2E-4A94-A342-F5338B465631}" destId="{732354F2-99C9-401E-91D6-17137BB6C804}" srcOrd="0" destOrd="0" presId="urn:microsoft.com/office/officeart/2005/8/layout/vList5"/>
    <dgm:cxn modelId="{23F86190-3FFE-4F70-9F1B-19E0F9B405E8}" type="presOf" srcId="{2458EFC2-94F3-41DE-853C-D84ADEDF8B2F}" destId="{C43B00A9-C99E-4C00-B406-119843B1AB96}" srcOrd="0" destOrd="0" presId="urn:microsoft.com/office/officeart/2005/8/layout/vList5"/>
    <dgm:cxn modelId="{B88A3EA7-9920-4E9F-BE98-93B38233B89D}" type="presOf" srcId="{4108899C-9425-4C01-A7A2-9797F57F94E2}" destId="{3806815C-7CE5-4EF2-BEBC-B1A4911C0E35}" srcOrd="0" destOrd="0" presId="urn:microsoft.com/office/officeart/2005/8/layout/vList5"/>
    <dgm:cxn modelId="{312B2EAA-DF84-47F1-A081-071B590C0379}" type="presOf" srcId="{AE50C618-97F8-4551-8B4A-93090574D99A}" destId="{1E04A25D-F4E5-4849-8DBC-AA7FF201B65B}" srcOrd="0" destOrd="0" presId="urn:microsoft.com/office/officeart/2005/8/layout/vList5"/>
    <dgm:cxn modelId="{D56259B3-3C5A-4603-98C9-6D3A2CE8AA1D}" srcId="{4108899C-9425-4C01-A7A2-9797F57F94E2}" destId="{DECE73FB-DC2E-4A94-A342-F5338B465631}" srcOrd="3" destOrd="0" parTransId="{74A242A2-3E42-4919-87F9-B1B176F76782}" sibTransId="{A8D0A3C2-005B-47DE-888B-9FA4403B26EF}"/>
    <dgm:cxn modelId="{9A66FEB9-8F0A-413D-BCA6-A09C0ED05733}" type="presOf" srcId="{483B1354-7C33-42D9-8EE9-3687E92EE205}" destId="{ED7568E7-A93A-4221-9B63-6F9CB4517C66}" srcOrd="0" destOrd="0" presId="urn:microsoft.com/office/officeart/2005/8/layout/vList5"/>
    <dgm:cxn modelId="{8D094ABD-B966-484F-BA8A-11B81885556B}" srcId="{4108899C-9425-4C01-A7A2-9797F57F94E2}" destId="{C926046E-9123-4ABA-A88E-E48422989819}" srcOrd="2" destOrd="0" parTransId="{A8F73747-B23C-4069-AA6D-953924FFF691}" sibTransId="{C7B4C3D4-E420-4FFC-8451-CDD5D3B934B6}"/>
    <dgm:cxn modelId="{D707CFBD-1FF2-483E-A01D-0C6E4C482C95}" srcId="{AE50C618-97F8-4551-8B4A-93090574D99A}" destId="{2458EFC2-94F3-41DE-853C-D84ADEDF8B2F}" srcOrd="0" destOrd="0" parTransId="{3D5494CF-B764-405A-B583-8EBFB10E27E8}" sibTransId="{D0C56763-0303-4E5A-AC17-176F7B753E6C}"/>
    <dgm:cxn modelId="{CF87D8C4-925E-405B-885E-384F182EDC1F}" type="presOf" srcId="{F7A24BF4-9C44-4373-B612-4DF29A9D002D}" destId="{CE221164-2047-440A-8C68-2460F73E108C}" srcOrd="0" destOrd="0" presId="urn:microsoft.com/office/officeart/2005/8/layout/vList5"/>
    <dgm:cxn modelId="{E768EFCC-A345-4CDA-8E7A-D14647370BA9}" type="presOf" srcId="{C926046E-9123-4ABA-A88E-E48422989819}" destId="{2BFFC32C-3C8D-4B5B-A111-959F5023C356}" srcOrd="0" destOrd="0" presId="urn:microsoft.com/office/officeart/2005/8/layout/vList5"/>
    <dgm:cxn modelId="{75D946D4-AA0C-4909-9F5A-2CBFDDE2BECC}" srcId="{F7A24BF4-9C44-4373-B612-4DF29A9D002D}" destId="{5406F704-6184-4C01-873D-A4DC74EBF9AE}" srcOrd="0" destOrd="0" parTransId="{15C09324-E3D4-4635-9C11-7A543EE93B26}" sibTransId="{B9ECF439-3A60-4F2B-BB50-FFDA9A47A3FA}"/>
    <dgm:cxn modelId="{5EA4B4D6-AF94-4E3E-92FE-18DC8E52A1AB}" type="presOf" srcId="{A7E99D82-C552-4E72-985D-5DF1AFAC0EDC}" destId="{E7808421-7FB1-4B10-B83D-522AED3BABDF}" srcOrd="0" destOrd="0" presId="urn:microsoft.com/office/officeart/2005/8/layout/vList5"/>
    <dgm:cxn modelId="{55337BDA-F656-43B4-ABDE-4383FAD6BA51}" srcId="{DECE73FB-DC2E-4A94-A342-F5338B465631}" destId="{A7E99D82-C552-4E72-985D-5DF1AFAC0EDC}" srcOrd="0" destOrd="0" parTransId="{8347558D-CF44-443B-9E8C-D29F89ECFE81}" sibTransId="{68BDCD73-1C75-4AFE-9ED2-E46F52776254}"/>
    <dgm:cxn modelId="{5C5EFEE1-E33B-44B8-9269-66FBDB90B906}" srcId="{4108899C-9425-4C01-A7A2-9797F57F94E2}" destId="{F7A24BF4-9C44-4373-B612-4DF29A9D002D}" srcOrd="0" destOrd="0" parTransId="{1DA11ECD-B6CF-451E-A417-222FCFEC561B}" sibTransId="{5716138B-806F-4E76-9BDA-56711E109973}"/>
    <dgm:cxn modelId="{F6AC62F0-8804-4AC0-82E7-BC02317C1E2B}" srcId="{4108899C-9425-4C01-A7A2-9797F57F94E2}" destId="{AE50C618-97F8-4551-8B4A-93090574D99A}" srcOrd="1" destOrd="0" parTransId="{A68EE373-8670-4F9C-B8BF-6F9D53B708D3}" sibTransId="{EAD748E9-81F8-4F8D-B251-BCD6DCDCFA14}"/>
    <dgm:cxn modelId="{F3ECF3FE-D1A9-4E08-8C6F-4D1815D44A58}" type="presOf" srcId="{5406F704-6184-4C01-873D-A4DC74EBF9AE}" destId="{949AA1E4-01C0-4A0C-BD55-28570BF8CD76}" srcOrd="0" destOrd="0" presId="urn:microsoft.com/office/officeart/2005/8/layout/vList5"/>
    <dgm:cxn modelId="{AEA322D7-2E85-4037-839C-D84EDEE7211A}" type="presParOf" srcId="{3806815C-7CE5-4EF2-BEBC-B1A4911C0E35}" destId="{566A5284-EF64-493B-BD2E-06B20E5E9102}" srcOrd="0" destOrd="0" presId="urn:microsoft.com/office/officeart/2005/8/layout/vList5"/>
    <dgm:cxn modelId="{8EAC716B-935A-4D3E-95F4-C2DA6BEFEE1A}" type="presParOf" srcId="{566A5284-EF64-493B-BD2E-06B20E5E9102}" destId="{CE221164-2047-440A-8C68-2460F73E108C}" srcOrd="0" destOrd="0" presId="urn:microsoft.com/office/officeart/2005/8/layout/vList5"/>
    <dgm:cxn modelId="{34A6A569-5AB6-4979-9E6F-3513BB02E612}" type="presParOf" srcId="{566A5284-EF64-493B-BD2E-06B20E5E9102}" destId="{949AA1E4-01C0-4A0C-BD55-28570BF8CD76}" srcOrd="1" destOrd="0" presId="urn:microsoft.com/office/officeart/2005/8/layout/vList5"/>
    <dgm:cxn modelId="{945B458D-F04D-4FF2-9626-DDF76432F5E4}" type="presParOf" srcId="{3806815C-7CE5-4EF2-BEBC-B1A4911C0E35}" destId="{4C06D6F7-BB36-48B6-932B-822A1F8779FD}" srcOrd="1" destOrd="0" presId="urn:microsoft.com/office/officeart/2005/8/layout/vList5"/>
    <dgm:cxn modelId="{4F9F0828-BE59-445F-9EB2-D469C3251BEA}" type="presParOf" srcId="{3806815C-7CE5-4EF2-BEBC-B1A4911C0E35}" destId="{947966A5-5DF5-4CFF-92C1-A29F6A1508D6}" srcOrd="2" destOrd="0" presId="urn:microsoft.com/office/officeart/2005/8/layout/vList5"/>
    <dgm:cxn modelId="{062F17FA-16E2-4C94-8BA3-9600474B8D33}" type="presParOf" srcId="{947966A5-5DF5-4CFF-92C1-A29F6A1508D6}" destId="{1E04A25D-F4E5-4849-8DBC-AA7FF201B65B}" srcOrd="0" destOrd="0" presId="urn:microsoft.com/office/officeart/2005/8/layout/vList5"/>
    <dgm:cxn modelId="{9A08649F-45A0-4AE1-A216-FE88865F48E6}" type="presParOf" srcId="{947966A5-5DF5-4CFF-92C1-A29F6A1508D6}" destId="{C43B00A9-C99E-4C00-B406-119843B1AB96}" srcOrd="1" destOrd="0" presId="urn:microsoft.com/office/officeart/2005/8/layout/vList5"/>
    <dgm:cxn modelId="{80B5D5A7-D83D-4B78-88AD-ED52FC0C6411}" type="presParOf" srcId="{3806815C-7CE5-4EF2-BEBC-B1A4911C0E35}" destId="{6F00BE57-B463-423D-B9C6-D5D35C65E779}" srcOrd="3" destOrd="0" presId="urn:microsoft.com/office/officeart/2005/8/layout/vList5"/>
    <dgm:cxn modelId="{FFBF0263-515E-4120-A49E-2B30F3858C12}" type="presParOf" srcId="{3806815C-7CE5-4EF2-BEBC-B1A4911C0E35}" destId="{A8E3A009-6FD5-4E0C-AFE9-83F83CE6FE67}" srcOrd="4" destOrd="0" presId="urn:microsoft.com/office/officeart/2005/8/layout/vList5"/>
    <dgm:cxn modelId="{4E6AD09C-F025-432F-A790-0A1B49D5BB34}" type="presParOf" srcId="{A8E3A009-6FD5-4E0C-AFE9-83F83CE6FE67}" destId="{2BFFC32C-3C8D-4B5B-A111-959F5023C356}" srcOrd="0" destOrd="0" presId="urn:microsoft.com/office/officeart/2005/8/layout/vList5"/>
    <dgm:cxn modelId="{528F24A6-70B0-40DC-8BA4-6064B5AA8488}" type="presParOf" srcId="{A8E3A009-6FD5-4E0C-AFE9-83F83CE6FE67}" destId="{ED7568E7-A93A-4221-9B63-6F9CB4517C66}" srcOrd="1" destOrd="0" presId="urn:microsoft.com/office/officeart/2005/8/layout/vList5"/>
    <dgm:cxn modelId="{887D1869-1864-4A74-95B4-FCE0259B589A}" type="presParOf" srcId="{3806815C-7CE5-4EF2-BEBC-B1A4911C0E35}" destId="{6B01FC99-11CD-4DCD-B013-01E18D6BEB48}" srcOrd="5" destOrd="0" presId="urn:microsoft.com/office/officeart/2005/8/layout/vList5"/>
    <dgm:cxn modelId="{5B581C52-6982-4901-8932-CF66BDAD80D2}" type="presParOf" srcId="{3806815C-7CE5-4EF2-BEBC-B1A4911C0E35}" destId="{185D5317-C830-487E-AC1E-EF5C44AFB45A}" srcOrd="6" destOrd="0" presId="urn:microsoft.com/office/officeart/2005/8/layout/vList5"/>
    <dgm:cxn modelId="{8D097D17-3491-4700-BF92-B465097A5F11}" type="presParOf" srcId="{185D5317-C830-487E-AC1E-EF5C44AFB45A}" destId="{732354F2-99C9-401E-91D6-17137BB6C804}" srcOrd="0" destOrd="0" presId="urn:microsoft.com/office/officeart/2005/8/layout/vList5"/>
    <dgm:cxn modelId="{BCA6E6C7-D5FE-4CC0-85E1-61A86ED83FB9}" type="presParOf" srcId="{185D5317-C830-487E-AC1E-EF5C44AFB45A}" destId="{E7808421-7FB1-4B10-B83D-522AED3BABD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E3BA74-FF61-496E-B8B9-FC4C03E338B0}">
      <dsp:nvSpPr>
        <dsp:cNvPr id="0" name=""/>
        <dsp:cNvSpPr/>
      </dsp:nvSpPr>
      <dsp:spPr>
        <a:xfrm>
          <a:off x="1150901" y="847699"/>
          <a:ext cx="176363" cy="91440"/>
        </a:xfrm>
        <a:custGeom>
          <a:avLst/>
          <a:gdLst/>
          <a:ahLst/>
          <a:cxnLst/>
          <a:rect l="0" t="0" r="0" b="0"/>
          <a:pathLst>
            <a:path>
              <a:moveTo>
                <a:pt x="176363" y="45720"/>
              </a:moveTo>
              <a:lnTo>
                <a:pt x="0" y="45720"/>
              </a:lnTo>
            </a:path>
          </a:pathLst>
        </a:custGeom>
        <a:noFill/>
        <a:ln w="6350" cap="flat" cmpd="sng" algn="ctr">
          <a:solidFill>
            <a:schemeClr val="accent5">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61D5BE51-4359-4309-ABE2-524778C3B56E}">
      <dsp:nvSpPr>
        <dsp:cNvPr id="0" name=""/>
        <dsp:cNvSpPr/>
      </dsp:nvSpPr>
      <dsp:spPr>
        <a:xfrm>
          <a:off x="1150901" y="324646"/>
          <a:ext cx="176363" cy="189590"/>
        </a:xfrm>
        <a:custGeom>
          <a:avLst/>
          <a:gdLst/>
          <a:ahLst/>
          <a:cxnLst/>
          <a:rect l="0" t="0" r="0" b="0"/>
          <a:pathLst>
            <a:path>
              <a:moveTo>
                <a:pt x="176363" y="0"/>
              </a:moveTo>
              <a:lnTo>
                <a:pt x="88181" y="0"/>
              </a:lnTo>
              <a:lnTo>
                <a:pt x="88181" y="189590"/>
              </a:lnTo>
              <a:lnTo>
                <a:pt x="0" y="189590"/>
              </a:lnTo>
            </a:path>
          </a:pathLst>
        </a:custGeom>
        <a:noFill/>
        <a:ln w="6350" cap="flat" cmpd="sng" algn="ctr">
          <a:solidFill>
            <a:schemeClr val="accent5">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C75C1CC5-D616-4FEA-A211-2AD4746C4125}">
      <dsp:nvSpPr>
        <dsp:cNvPr id="0" name=""/>
        <dsp:cNvSpPr/>
      </dsp:nvSpPr>
      <dsp:spPr>
        <a:xfrm>
          <a:off x="1150901" y="135055"/>
          <a:ext cx="176363" cy="189590"/>
        </a:xfrm>
        <a:custGeom>
          <a:avLst/>
          <a:gdLst/>
          <a:ahLst/>
          <a:cxnLst/>
          <a:rect l="0" t="0" r="0" b="0"/>
          <a:pathLst>
            <a:path>
              <a:moveTo>
                <a:pt x="176363" y="189590"/>
              </a:moveTo>
              <a:lnTo>
                <a:pt x="88181" y="189590"/>
              </a:lnTo>
              <a:lnTo>
                <a:pt x="88181" y="0"/>
              </a:lnTo>
              <a:lnTo>
                <a:pt x="0" y="0"/>
              </a:lnTo>
            </a:path>
          </a:pathLst>
        </a:custGeom>
        <a:noFill/>
        <a:ln w="6350" cap="flat" cmpd="sng" algn="ctr">
          <a:solidFill>
            <a:schemeClr val="accent5">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E6CD86A8-17DD-48B5-8175-B037842C2FD8}">
      <dsp:nvSpPr>
        <dsp:cNvPr id="0" name=""/>
        <dsp:cNvSpPr/>
      </dsp:nvSpPr>
      <dsp:spPr>
        <a:xfrm>
          <a:off x="1327264" y="190169"/>
          <a:ext cx="881818" cy="268954"/>
        </a:xfrm>
        <a:prstGeom prst="rect">
          <a:avLst/>
        </a:prstGeom>
        <a:solidFill>
          <a:schemeClr val="accent5">
            <a:lumMod val="60000"/>
            <a:lumOff val="40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altLang="ja-JP" sz="1200" b="1" kern="1200">
              <a:solidFill>
                <a:schemeClr val="tx1"/>
              </a:solidFill>
            </a:rPr>
            <a:t>8</a:t>
          </a:r>
          <a:r>
            <a:rPr lang="ja-JP" altLang="en-US" sz="1200" b="1" kern="1200">
              <a:solidFill>
                <a:schemeClr val="tx1"/>
              </a:solidFill>
            </a:rPr>
            <a:t>名</a:t>
          </a:r>
          <a:endParaRPr lang="ja-JP" sz="1200" b="1" kern="1200" dirty="0">
            <a:solidFill>
              <a:schemeClr val="tx1"/>
            </a:solidFill>
          </a:endParaRPr>
        </a:p>
      </dsp:txBody>
      <dsp:txXfrm>
        <a:off x="1327264" y="190169"/>
        <a:ext cx="881818" cy="268954"/>
      </dsp:txXfrm>
    </dsp:sp>
    <dsp:sp modelId="{CF611160-4D24-4F25-B6B7-D55975E08D17}">
      <dsp:nvSpPr>
        <dsp:cNvPr id="0" name=""/>
        <dsp:cNvSpPr/>
      </dsp:nvSpPr>
      <dsp:spPr>
        <a:xfrm>
          <a:off x="269083" y="578"/>
          <a:ext cx="881818" cy="268954"/>
        </a:xfrm>
        <a:prstGeom prst="rect">
          <a:avLst/>
        </a:prstGeom>
        <a:solidFill>
          <a:schemeClr val="accent5">
            <a:lumMod val="60000"/>
            <a:lumOff val="40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ja-JP" altLang="en-US" sz="1200" b="1" kern="1200" dirty="0">
              <a:solidFill>
                <a:schemeClr val="tx1"/>
              </a:solidFill>
            </a:rPr>
            <a:t>宅地所有者</a:t>
          </a:r>
          <a:endParaRPr lang="ja-JP" sz="1200" b="1" kern="1200" dirty="0">
            <a:solidFill>
              <a:schemeClr val="tx1"/>
            </a:solidFill>
          </a:endParaRPr>
        </a:p>
      </dsp:txBody>
      <dsp:txXfrm>
        <a:off x="269083" y="578"/>
        <a:ext cx="881818" cy="268954"/>
      </dsp:txXfrm>
    </dsp:sp>
    <dsp:sp modelId="{2CDA9C28-4C50-4CC0-8D24-562FC5C77FFC}">
      <dsp:nvSpPr>
        <dsp:cNvPr id="0" name=""/>
        <dsp:cNvSpPr/>
      </dsp:nvSpPr>
      <dsp:spPr>
        <a:xfrm>
          <a:off x="269083" y="379760"/>
          <a:ext cx="881818" cy="268954"/>
        </a:xfrm>
        <a:prstGeom prst="rect">
          <a:avLst/>
        </a:prstGeom>
        <a:solidFill>
          <a:schemeClr val="accent5">
            <a:lumMod val="60000"/>
            <a:lumOff val="40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kumimoji="1" lang="ja-JP" altLang="en-US" sz="1200" b="1" kern="1200">
              <a:solidFill>
                <a:schemeClr val="tx1"/>
              </a:solidFill>
            </a:rPr>
            <a:t>借地権者</a:t>
          </a:r>
          <a:endParaRPr kumimoji="1" lang="ja-JP" altLang="en-US" sz="1200" b="1" kern="1200" dirty="0">
            <a:solidFill>
              <a:schemeClr val="tx1"/>
            </a:solidFill>
          </a:endParaRPr>
        </a:p>
      </dsp:txBody>
      <dsp:txXfrm>
        <a:off x="269083" y="379760"/>
        <a:ext cx="881818" cy="268954"/>
      </dsp:txXfrm>
    </dsp:sp>
    <dsp:sp modelId="{48EF2BB8-1266-414F-AE4C-A096444FD684}">
      <dsp:nvSpPr>
        <dsp:cNvPr id="0" name=""/>
        <dsp:cNvSpPr/>
      </dsp:nvSpPr>
      <dsp:spPr>
        <a:xfrm>
          <a:off x="1327264" y="758942"/>
          <a:ext cx="881818" cy="268954"/>
        </a:xfrm>
        <a:prstGeom prst="rect">
          <a:avLst/>
        </a:prstGeom>
        <a:solidFill>
          <a:schemeClr val="accent5">
            <a:lumMod val="60000"/>
            <a:lumOff val="40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b="0" kern="1200">
              <a:solidFill>
                <a:schemeClr val="tx1"/>
              </a:solidFill>
            </a:rPr>
            <a:t>2</a:t>
          </a:r>
          <a:r>
            <a:rPr lang="ja-JP" sz="1200" b="0" kern="1200">
              <a:solidFill>
                <a:schemeClr val="tx1"/>
              </a:solidFill>
            </a:rPr>
            <a:t>名</a:t>
          </a:r>
          <a:endParaRPr lang="ja-JP" sz="1200" b="0" kern="1200" dirty="0">
            <a:solidFill>
              <a:schemeClr val="tx1"/>
            </a:solidFill>
          </a:endParaRPr>
        </a:p>
      </dsp:txBody>
      <dsp:txXfrm>
        <a:off x="1327264" y="758942"/>
        <a:ext cx="881818" cy="268954"/>
      </dsp:txXfrm>
    </dsp:sp>
    <dsp:sp modelId="{B460A1E8-21AF-44F0-B5EF-42740BBDEA3F}">
      <dsp:nvSpPr>
        <dsp:cNvPr id="0" name=""/>
        <dsp:cNvSpPr/>
      </dsp:nvSpPr>
      <dsp:spPr>
        <a:xfrm>
          <a:off x="269083" y="758942"/>
          <a:ext cx="881818" cy="268954"/>
        </a:xfrm>
        <a:prstGeom prst="rect">
          <a:avLst/>
        </a:prstGeom>
        <a:solidFill>
          <a:schemeClr val="accent5">
            <a:lumMod val="60000"/>
            <a:lumOff val="40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ja-JP" sz="1200" b="0" kern="1200">
              <a:solidFill>
                <a:schemeClr val="tx1"/>
              </a:solidFill>
            </a:rPr>
            <a:t>学識経験者</a:t>
          </a:r>
          <a:endParaRPr lang="ja-JP" sz="1200" b="0" kern="1200" dirty="0">
            <a:solidFill>
              <a:schemeClr val="tx1"/>
            </a:solidFill>
          </a:endParaRPr>
        </a:p>
      </dsp:txBody>
      <dsp:txXfrm>
        <a:off x="269083" y="758942"/>
        <a:ext cx="881818" cy="26895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B06C9A-F8D3-4412-954F-1AEA0B295672}">
      <dsp:nvSpPr>
        <dsp:cNvPr id="0" name=""/>
        <dsp:cNvSpPr/>
      </dsp:nvSpPr>
      <dsp:spPr>
        <a:xfrm>
          <a:off x="36712" y="340985"/>
          <a:ext cx="1200892" cy="720535"/>
        </a:xfrm>
        <a:prstGeom prst="roundRect">
          <a:avLst>
            <a:gd name="adj" fmla="val 10000"/>
          </a:avLst>
        </a:prstGeom>
        <a:solidFill>
          <a:schemeClr val="accent6">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t" anchorCtr="0">
          <a:noAutofit/>
        </a:bodyPr>
        <a:lstStyle/>
        <a:p>
          <a:pPr marL="0" lvl="0" indent="0" algn="ctr" defTabSz="400050">
            <a:lnSpc>
              <a:spcPct val="90000"/>
            </a:lnSpc>
            <a:spcBef>
              <a:spcPct val="0"/>
            </a:spcBef>
            <a:spcAft>
              <a:spcPct val="35000"/>
            </a:spcAft>
            <a:buNone/>
          </a:pPr>
          <a:r>
            <a:rPr lang="ja-JP" altLang="en-US" sz="900" b="1" kern="1200">
              <a:solidFill>
                <a:schemeClr val="tx1"/>
              </a:solidFill>
            </a:rPr>
            <a:t>１２月１日</a:t>
          </a:r>
          <a:endParaRPr lang="ja-JP" altLang="en-US" sz="900" b="1" kern="1200" dirty="0">
            <a:solidFill>
              <a:schemeClr val="tx1"/>
            </a:solidFill>
          </a:endParaRPr>
        </a:p>
        <a:p>
          <a:pPr marL="57150" lvl="1" indent="-57150" algn="ctr" defTabSz="400050">
            <a:lnSpc>
              <a:spcPct val="90000"/>
            </a:lnSpc>
            <a:spcBef>
              <a:spcPct val="0"/>
            </a:spcBef>
            <a:spcAft>
              <a:spcPct val="15000"/>
            </a:spcAft>
            <a:buChar char="•"/>
          </a:pPr>
          <a:r>
            <a:rPr lang="ja-JP" altLang="en-US" sz="900" b="1" kern="1200">
              <a:solidFill>
                <a:schemeClr val="tx1"/>
              </a:solidFill>
            </a:rPr>
            <a:t>選挙期日の公告</a:t>
          </a:r>
          <a:endParaRPr lang="ja-JP" altLang="en-US" sz="900" b="1" kern="1200" dirty="0">
            <a:solidFill>
              <a:schemeClr val="tx1"/>
            </a:solidFill>
          </a:endParaRPr>
        </a:p>
      </dsp:txBody>
      <dsp:txXfrm>
        <a:off x="57816" y="362089"/>
        <a:ext cx="1158684" cy="678327"/>
      </dsp:txXfrm>
    </dsp:sp>
    <dsp:sp modelId="{4495F2ED-266F-4B69-8B2E-9770FB81B25E}">
      <dsp:nvSpPr>
        <dsp:cNvPr id="0" name=""/>
        <dsp:cNvSpPr/>
      </dsp:nvSpPr>
      <dsp:spPr>
        <a:xfrm>
          <a:off x="1343283" y="552342"/>
          <a:ext cx="254589" cy="297821"/>
        </a:xfrm>
        <a:prstGeom prst="rightArrow">
          <a:avLst>
            <a:gd name="adj1" fmla="val 60000"/>
            <a:gd name="adj2" fmla="val 50000"/>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kumimoji="1" lang="ja-JP" altLang="en-US" sz="1200" kern="1200">
            <a:solidFill>
              <a:schemeClr val="tx1"/>
            </a:solidFill>
          </a:endParaRPr>
        </a:p>
      </dsp:txBody>
      <dsp:txXfrm>
        <a:off x="1343283" y="611906"/>
        <a:ext cx="178212" cy="178693"/>
      </dsp:txXfrm>
    </dsp:sp>
    <dsp:sp modelId="{2B4ED19A-D69C-4F1E-8E1F-98EA8C074E18}">
      <dsp:nvSpPr>
        <dsp:cNvPr id="0" name=""/>
        <dsp:cNvSpPr/>
      </dsp:nvSpPr>
      <dsp:spPr>
        <a:xfrm>
          <a:off x="1717961" y="340985"/>
          <a:ext cx="1200892" cy="720535"/>
        </a:xfrm>
        <a:prstGeom prst="roundRect">
          <a:avLst>
            <a:gd name="adj" fmla="val 10000"/>
          </a:avLst>
        </a:prstGeom>
        <a:solidFill>
          <a:schemeClr val="accent6">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t" anchorCtr="0">
          <a:noAutofit/>
        </a:bodyPr>
        <a:lstStyle/>
        <a:p>
          <a:pPr marL="0" lvl="0" indent="0" algn="ctr" defTabSz="400050">
            <a:lnSpc>
              <a:spcPct val="90000"/>
            </a:lnSpc>
            <a:spcBef>
              <a:spcPct val="0"/>
            </a:spcBef>
            <a:spcAft>
              <a:spcPct val="35000"/>
            </a:spcAft>
            <a:buNone/>
          </a:pPr>
          <a:r>
            <a:rPr lang="ja-JP" altLang="en-US" sz="900" b="1" kern="1200">
              <a:solidFill>
                <a:schemeClr val="tx1"/>
              </a:solidFill>
            </a:rPr>
            <a:t>１２月２１日</a:t>
          </a:r>
          <a:endParaRPr lang="ja-JP" altLang="en-US" sz="900" b="1" kern="1200" dirty="0">
            <a:solidFill>
              <a:schemeClr val="tx1"/>
            </a:solidFill>
          </a:endParaRPr>
        </a:p>
        <a:p>
          <a:pPr marL="57150" lvl="1" indent="-57150" algn="ctr" defTabSz="400050">
            <a:lnSpc>
              <a:spcPct val="90000"/>
            </a:lnSpc>
            <a:spcBef>
              <a:spcPct val="0"/>
            </a:spcBef>
            <a:spcAft>
              <a:spcPct val="15000"/>
            </a:spcAft>
            <a:buChar char="•"/>
          </a:pPr>
          <a:r>
            <a:rPr lang="ja-JP" altLang="en-US" sz="900" b="1" kern="1200">
              <a:solidFill>
                <a:schemeClr val="tx1"/>
              </a:solidFill>
            </a:rPr>
            <a:t>選挙人名簿作成　　基準日</a:t>
          </a:r>
          <a:endParaRPr lang="ja-JP" altLang="en-US" sz="900" b="1" kern="1200" dirty="0">
            <a:solidFill>
              <a:schemeClr val="tx1"/>
            </a:solidFill>
          </a:endParaRPr>
        </a:p>
      </dsp:txBody>
      <dsp:txXfrm>
        <a:off x="1739065" y="362089"/>
        <a:ext cx="1158684" cy="678327"/>
      </dsp:txXfrm>
    </dsp:sp>
    <dsp:sp modelId="{36D8B4FD-4490-463E-8DD4-AE8CCF4C2AB2}">
      <dsp:nvSpPr>
        <dsp:cNvPr id="0" name=""/>
        <dsp:cNvSpPr/>
      </dsp:nvSpPr>
      <dsp:spPr>
        <a:xfrm>
          <a:off x="3024531" y="552342"/>
          <a:ext cx="254589" cy="297821"/>
        </a:xfrm>
        <a:prstGeom prst="rightArrow">
          <a:avLst>
            <a:gd name="adj1" fmla="val 60000"/>
            <a:gd name="adj2" fmla="val 50000"/>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kumimoji="1" lang="ja-JP" altLang="en-US" sz="1200" kern="1200">
            <a:solidFill>
              <a:schemeClr val="tx1"/>
            </a:solidFill>
          </a:endParaRPr>
        </a:p>
      </dsp:txBody>
      <dsp:txXfrm>
        <a:off x="3024531" y="611906"/>
        <a:ext cx="178212" cy="178693"/>
      </dsp:txXfrm>
    </dsp:sp>
    <dsp:sp modelId="{12C558F7-7061-46E5-86EA-3CDD2721FBEA}">
      <dsp:nvSpPr>
        <dsp:cNvPr id="0" name=""/>
        <dsp:cNvSpPr/>
      </dsp:nvSpPr>
      <dsp:spPr>
        <a:xfrm>
          <a:off x="3399210" y="340985"/>
          <a:ext cx="1200892" cy="720535"/>
        </a:xfrm>
        <a:prstGeom prst="roundRect">
          <a:avLst>
            <a:gd name="adj" fmla="val 10000"/>
          </a:avLst>
        </a:prstGeom>
        <a:solidFill>
          <a:schemeClr val="accent6">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t" anchorCtr="0">
          <a:noAutofit/>
        </a:bodyPr>
        <a:lstStyle/>
        <a:p>
          <a:pPr marL="0" lvl="0" indent="0" algn="ctr" defTabSz="400050">
            <a:lnSpc>
              <a:spcPct val="90000"/>
            </a:lnSpc>
            <a:spcBef>
              <a:spcPct val="0"/>
            </a:spcBef>
            <a:spcAft>
              <a:spcPct val="35000"/>
            </a:spcAft>
            <a:buNone/>
          </a:pPr>
          <a:r>
            <a:rPr lang="ja-JP" altLang="en-US" sz="900" b="1" kern="1200">
              <a:solidFill>
                <a:schemeClr val="tx1"/>
              </a:solidFill>
            </a:rPr>
            <a:t>１月１０日～２３日</a:t>
          </a:r>
          <a:endParaRPr lang="ja-JP" altLang="en-US" sz="900" b="1" kern="1200" dirty="0">
            <a:solidFill>
              <a:schemeClr val="tx1"/>
            </a:solidFill>
          </a:endParaRPr>
        </a:p>
        <a:p>
          <a:pPr marL="57150" lvl="1" indent="-57150" algn="ctr" defTabSz="400050">
            <a:lnSpc>
              <a:spcPct val="90000"/>
            </a:lnSpc>
            <a:spcBef>
              <a:spcPct val="0"/>
            </a:spcBef>
            <a:spcAft>
              <a:spcPct val="15000"/>
            </a:spcAft>
            <a:buChar char="•"/>
          </a:pPr>
          <a:r>
            <a:rPr lang="ja-JP" sz="900" b="1" kern="1200">
              <a:solidFill>
                <a:schemeClr val="tx1"/>
              </a:solidFill>
            </a:rPr>
            <a:t>選挙人名簿の縦覧</a:t>
          </a:r>
          <a:endParaRPr lang="ja-JP" sz="900" b="1" kern="1200" dirty="0">
            <a:solidFill>
              <a:schemeClr val="tx1"/>
            </a:solidFill>
          </a:endParaRPr>
        </a:p>
      </dsp:txBody>
      <dsp:txXfrm>
        <a:off x="3420314" y="362089"/>
        <a:ext cx="1158684" cy="678327"/>
      </dsp:txXfrm>
    </dsp:sp>
    <dsp:sp modelId="{36E0B433-CEBE-4FE1-9F61-E30D63A39314}">
      <dsp:nvSpPr>
        <dsp:cNvPr id="0" name=""/>
        <dsp:cNvSpPr/>
      </dsp:nvSpPr>
      <dsp:spPr>
        <a:xfrm>
          <a:off x="4705780" y="552342"/>
          <a:ext cx="254589" cy="297821"/>
        </a:xfrm>
        <a:prstGeom prst="rightArrow">
          <a:avLst>
            <a:gd name="adj1" fmla="val 60000"/>
            <a:gd name="adj2" fmla="val 50000"/>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kumimoji="1" lang="ja-JP" altLang="en-US" sz="1200" kern="1200">
            <a:solidFill>
              <a:schemeClr val="tx1"/>
            </a:solidFill>
          </a:endParaRPr>
        </a:p>
      </dsp:txBody>
      <dsp:txXfrm>
        <a:off x="4705780" y="611906"/>
        <a:ext cx="178212" cy="178693"/>
      </dsp:txXfrm>
    </dsp:sp>
    <dsp:sp modelId="{7A4C5908-107B-496D-9CD6-8FC9B636725A}">
      <dsp:nvSpPr>
        <dsp:cNvPr id="0" name=""/>
        <dsp:cNvSpPr/>
      </dsp:nvSpPr>
      <dsp:spPr>
        <a:xfrm>
          <a:off x="5080459" y="340985"/>
          <a:ext cx="1200892" cy="720535"/>
        </a:xfrm>
        <a:prstGeom prst="roundRect">
          <a:avLst>
            <a:gd name="adj" fmla="val 10000"/>
          </a:avLst>
        </a:prstGeom>
        <a:solidFill>
          <a:schemeClr val="accent6">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t" anchorCtr="0">
          <a:noAutofit/>
        </a:bodyPr>
        <a:lstStyle/>
        <a:p>
          <a:pPr marL="0" lvl="0" indent="0" algn="ctr" defTabSz="400050">
            <a:lnSpc>
              <a:spcPct val="90000"/>
            </a:lnSpc>
            <a:spcBef>
              <a:spcPct val="0"/>
            </a:spcBef>
            <a:spcAft>
              <a:spcPct val="35000"/>
            </a:spcAft>
            <a:buNone/>
          </a:pPr>
          <a:r>
            <a:rPr lang="ja-JP" altLang="en-US" sz="900" b="1" kern="1200">
              <a:solidFill>
                <a:schemeClr val="tx1"/>
              </a:solidFill>
            </a:rPr>
            <a:t>２月７日～１６日</a:t>
          </a:r>
          <a:endParaRPr lang="ja-JP" altLang="en-US" sz="900" b="1" kern="1200" dirty="0">
            <a:solidFill>
              <a:schemeClr val="tx1"/>
            </a:solidFill>
          </a:endParaRPr>
        </a:p>
        <a:p>
          <a:pPr marL="57150" lvl="1" indent="-57150" algn="ctr" defTabSz="400050">
            <a:lnSpc>
              <a:spcPct val="90000"/>
            </a:lnSpc>
            <a:spcBef>
              <a:spcPct val="0"/>
            </a:spcBef>
            <a:spcAft>
              <a:spcPct val="15000"/>
            </a:spcAft>
            <a:buChar char="•"/>
          </a:pPr>
          <a:r>
            <a:rPr lang="ja-JP" altLang="en-US" sz="900" b="1" kern="1200">
              <a:solidFill>
                <a:schemeClr val="tx1"/>
              </a:solidFill>
            </a:rPr>
            <a:t>立候補受付</a:t>
          </a:r>
          <a:endParaRPr lang="ja-JP" altLang="en-US" sz="900" b="1" kern="1200" dirty="0">
            <a:solidFill>
              <a:schemeClr val="tx1"/>
            </a:solidFill>
          </a:endParaRPr>
        </a:p>
      </dsp:txBody>
      <dsp:txXfrm>
        <a:off x="5101563" y="362089"/>
        <a:ext cx="1158684" cy="678327"/>
      </dsp:txXfrm>
    </dsp:sp>
    <dsp:sp modelId="{7AA26F38-7E06-4EE5-A1CB-FAF8BEF2E644}">
      <dsp:nvSpPr>
        <dsp:cNvPr id="0" name=""/>
        <dsp:cNvSpPr/>
      </dsp:nvSpPr>
      <dsp:spPr>
        <a:xfrm rot="5400000">
          <a:off x="5550393" y="1151471"/>
          <a:ext cx="261023" cy="297821"/>
        </a:xfrm>
        <a:prstGeom prst="rightArrow">
          <a:avLst>
            <a:gd name="adj1" fmla="val 60000"/>
            <a:gd name="adj2" fmla="val 50000"/>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kumimoji="1" lang="ja-JP" altLang="en-US" sz="1300" kern="1200">
            <a:solidFill>
              <a:schemeClr val="tx1"/>
            </a:solidFill>
          </a:endParaRPr>
        </a:p>
      </dsp:txBody>
      <dsp:txXfrm rot="-5400000">
        <a:off x="5591558" y="1169871"/>
        <a:ext cx="178693" cy="182716"/>
      </dsp:txXfrm>
    </dsp:sp>
    <dsp:sp modelId="{795EF144-1A86-4F43-ACDD-7D4C5D16462A}">
      <dsp:nvSpPr>
        <dsp:cNvPr id="0" name=""/>
        <dsp:cNvSpPr/>
      </dsp:nvSpPr>
      <dsp:spPr>
        <a:xfrm>
          <a:off x="5080459" y="1554018"/>
          <a:ext cx="1200892" cy="720535"/>
        </a:xfrm>
        <a:prstGeom prst="roundRect">
          <a:avLst>
            <a:gd name="adj" fmla="val 10000"/>
          </a:avLst>
        </a:prstGeom>
        <a:solidFill>
          <a:schemeClr val="accent6">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t" anchorCtr="0">
          <a:noAutofit/>
        </a:bodyPr>
        <a:lstStyle/>
        <a:p>
          <a:pPr marL="0" lvl="0" indent="0" algn="ctr" defTabSz="400050">
            <a:lnSpc>
              <a:spcPct val="90000"/>
            </a:lnSpc>
            <a:spcBef>
              <a:spcPct val="0"/>
            </a:spcBef>
            <a:spcAft>
              <a:spcPct val="35000"/>
            </a:spcAft>
            <a:buNone/>
          </a:pPr>
          <a:r>
            <a:rPr lang="ja-JP" altLang="en-US" sz="900" b="1" kern="1200">
              <a:solidFill>
                <a:schemeClr val="tx1"/>
              </a:solidFill>
            </a:rPr>
            <a:t>２月１９日</a:t>
          </a:r>
          <a:endParaRPr lang="ja-JP" altLang="en-US" sz="900" b="1" kern="1200" dirty="0">
            <a:solidFill>
              <a:schemeClr val="tx1"/>
            </a:solidFill>
          </a:endParaRPr>
        </a:p>
        <a:p>
          <a:pPr marL="57150" lvl="1" indent="-57150" algn="ctr" defTabSz="400050">
            <a:lnSpc>
              <a:spcPct val="90000"/>
            </a:lnSpc>
            <a:spcBef>
              <a:spcPct val="0"/>
            </a:spcBef>
            <a:spcAft>
              <a:spcPct val="15000"/>
            </a:spcAft>
            <a:buChar char="•"/>
          </a:pPr>
          <a:r>
            <a:rPr lang="ja-JP" altLang="en-US" sz="900" b="1" kern="1200">
              <a:solidFill>
                <a:schemeClr val="tx1"/>
              </a:solidFill>
            </a:rPr>
            <a:t>立候補者の氏名・住所の公告</a:t>
          </a:r>
          <a:endParaRPr lang="ja-JP" altLang="en-US" sz="900" b="1" kern="1200" dirty="0">
            <a:solidFill>
              <a:schemeClr val="tx1"/>
            </a:solidFill>
          </a:endParaRPr>
        </a:p>
      </dsp:txBody>
      <dsp:txXfrm>
        <a:off x="5101563" y="1575122"/>
        <a:ext cx="1158684" cy="678327"/>
      </dsp:txXfrm>
    </dsp:sp>
    <dsp:sp modelId="{070BEDB2-81CF-4EFB-864E-5DF5EEA01209}">
      <dsp:nvSpPr>
        <dsp:cNvPr id="0" name=""/>
        <dsp:cNvSpPr/>
      </dsp:nvSpPr>
      <dsp:spPr>
        <a:xfrm rot="10800000">
          <a:off x="4720191" y="1765375"/>
          <a:ext cx="254589" cy="297821"/>
        </a:xfrm>
        <a:prstGeom prst="rightArrow">
          <a:avLst>
            <a:gd name="adj1" fmla="val 60000"/>
            <a:gd name="adj2" fmla="val 50000"/>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kumimoji="1" lang="ja-JP" altLang="en-US" sz="1200" kern="1200">
            <a:solidFill>
              <a:schemeClr val="tx1"/>
            </a:solidFill>
          </a:endParaRPr>
        </a:p>
      </dsp:txBody>
      <dsp:txXfrm rot="10800000">
        <a:off x="4796568" y="1824939"/>
        <a:ext cx="178212" cy="178693"/>
      </dsp:txXfrm>
    </dsp:sp>
    <dsp:sp modelId="{DDFBE30B-FC3C-40CF-9187-175369DF83D4}">
      <dsp:nvSpPr>
        <dsp:cNvPr id="0" name=""/>
        <dsp:cNvSpPr/>
      </dsp:nvSpPr>
      <dsp:spPr>
        <a:xfrm>
          <a:off x="3363207" y="1541877"/>
          <a:ext cx="1236894" cy="744817"/>
        </a:xfrm>
        <a:prstGeom prst="roundRect">
          <a:avLst>
            <a:gd name="adj" fmla="val 10000"/>
          </a:avLst>
        </a:prstGeom>
        <a:solidFill>
          <a:schemeClr val="accent6">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t" anchorCtr="0">
          <a:noAutofit/>
        </a:bodyPr>
        <a:lstStyle/>
        <a:p>
          <a:pPr marL="0" lvl="0" indent="0" algn="ctr" defTabSz="400050">
            <a:lnSpc>
              <a:spcPct val="90000"/>
            </a:lnSpc>
            <a:spcBef>
              <a:spcPct val="0"/>
            </a:spcBef>
            <a:spcAft>
              <a:spcPct val="35000"/>
            </a:spcAft>
            <a:buNone/>
          </a:pPr>
          <a:r>
            <a:rPr lang="ja-JP" altLang="en-US" sz="900" b="1" kern="1200">
              <a:solidFill>
                <a:schemeClr val="tx1"/>
              </a:solidFill>
            </a:rPr>
            <a:t>２月２２日</a:t>
          </a:r>
          <a:endParaRPr lang="ja-JP" altLang="en-US" sz="900" b="1" kern="1200" dirty="0">
            <a:solidFill>
              <a:schemeClr val="tx1"/>
            </a:solidFill>
          </a:endParaRPr>
        </a:p>
        <a:p>
          <a:pPr marL="57150" lvl="1" indent="-57150" algn="ctr" defTabSz="400050">
            <a:lnSpc>
              <a:spcPct val="90000"/>
            </a:lnSpc>
            <a:spcBef>
              <a:spcPct val="0"/>
            </a:spcBef>
            <a:spcAft>
              <a:spcPct val="15000"/>
            </a:spcAft>
            <a:buChar char="•"/>
          </a:pPr>
          <a:r>
            <a:rPr lang="ja-JP" altLang="en-US" sz="900" b="1" kern="1200">
              <a:solidFill>
                <a:schemeClr val="tx1"/>
              </a:solidFill>
            </a:rPr>
            <a:t>選挙場の公告</a:t>
          </a:r>
          <a:endParaRPr lang="ja-JP" altLang="en-US" sz="900" b="1" kern="1200" dirty="0">
            <a:solidFill>
              <a:schemeClr val="tx1"/>
            </a:solidFill>
          </a:endParaRPr>
        </a:p>
      </dsp:txBody>
      <dsp:txXfrm>
        <a:off x="3385022" y="1563692"/>
        <a:ext cx="1193264" cy="701187"/>
      </dsp:txXfrm>
    </dsp:sp>
    <dsp:sp modelId="{FC2C16F1-5EF4-4F4B-980E-18FEFF066EDA}">
      <dsp:nvSpPr>
        <dsp:cNvPr id="0" name=""/>
        <dsp:cNvSpPr/>
      </dsp:nvSpPr>
      <dsp:spPr>
        <a:xfrm rot="10800000">
          <a:off x="3002939" y="1765375"/>
          <a:ext cx="254589" cy="297821"/>
        </a:xfrm>
        <a:prstGeom prst="rightArrow">
          <a:avLst>
            <a:gd name="adj1" fmla="val 60000"/>
            <a:gd name="adj2" fmla="val 50000"/>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kumimoji="1" lang="ja-JP" altLang="en-US" sz="1200" kern="1200">
            <a:solidFill>
              <a:schemeClr val="tx1"/>
            </a:solidFill>
          </a:endParaRPr>
        </a:p>
      </dsp:txBody>
      <dsp:txXfrm rot="10800000">
        <a:off x="3079316" y="1824939"/>
        <a:ext cx="178212" cy="178693"/>
      </dsp:txXfrm>
    </dsp:sp>
    <dsp:sp modelId="{0F49A32F-C471-4E0C-B127-1D57C14D4302}">
      <dsp:nvSpPr>
        <dsp:cNvPr id="0" name=""/>
        <dsp:cNvSpPr/>
      </dsp:nvSpPr>
      <dsp:spPr>
        <a:xfrm>
          <a:off x="1681958" y="1554018"/>
          <a:ext cx="1200892" cy="720535"/>
        </a:xfrm>
        <a:prstGeom prst="roundRect">
          <a:avLst>
            <a:gd name="adj" fmla="val 10000"/>
          </a:avLst>
        </a:prstGeom>
        <a:solidFill>
          <a:srgbClr val="FFE6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t" anchorCtr="0">
          <a:noAutofit/>
        </a:bodyPr>
        <a:lstStyle/>
        <a:p>
          <a:pPr marL="0" lvl="0" indent="0" algn="ctr" defTabSz="400050">
            <a:lnSpc>
              <a:spcPct val="90000"/>
            </a:lnSpc>
            <a:spcBef>
              <a:spcPct val="0"/>
            </a:spcBef>
            <a:spcAft>
              <a:spcPct val="35000"/>
            </a:spcAft>
            <a:buNone/>
          </a:pPr>
          <a:r>
            <a:rPr lang="ja-JP" altLang="en-US" sz="900" b="1" kern="1200" dirty="0">
              <a:solidFill>
                <a:schemeClr val="tx1"/>
              </a:solidFill>
            </a:rPr>
            <a:t>３月３日（日）</a:t>
          </a:r>
        </a:p>
        <a:p>
          <a:pPr marL="57150" lvl="1" indent="-57150" algn="ctr" defTabSz="400050">
            <a:lnSpc>
              <a:spcPct val="90000"/>
            </a:lnSpc>
            <a:spcBef>
              <a:spcPct val="0"/>
            </a:spcBef>
            <a:spcAft>
              <a:spcPct val="15000"/>
            </a:spcAft>
            <a:buChar char="•"/>
          </a:pPr>
          <a:r>
            <a:rPr lang="ja-JP" altLang="en-US" sz="900" b="1" kern="1200">
              <a:solidFill>
                <a:schemeClr val="tx1"/>
              </a:solidFill>
            </a:rPr>
            <a:t>選挙期日（投票日）</a:t>
          </a:r>
          <a:endParaRPr lang="ja-JP" altLang="en-US" sz="900" b="1" kern="1200" dirty="0">
            <a:solidFill>
              <a:schemeClr val="tx1"/>
            </a:solidFill>
          </a:endParaRPr>
        </a:p>
      </dsp:txBody>
      <dsp:txXfrm>
        <a:off x="1703062" y="1575122"/>
        <a:ext cx="1158684" cy="678327"/>
      </dsp:txXfrm>
    </dsp:sp>
    <dsp:sp modelId="{A6B760DA-C2C5-47EF-813E-E347143E867E}">
      <dsp:nvSpPr>
        <dsp:cNvPr id="0" name=""/>
        <dsp:cNvSpPr/>
      </dsp:nvSpPr>
      <dsp:spPr>
        <a:xfrm rot="10800000">
          <a:off x="1321691" y="1765375"/>
          <a:ext cx="254589" cy="297821"/>
        </a:xfrm>
        <a:prstGeom prst="rightArrow">
          <a:avLst>
            <a:gd name="adj1" fmla="val 60000"/>
            <a:gd name="adj2" fmla="val 50000"/>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kumimoji="1" lang="ja-JP" altLang="en-US" sz="1200" kern="1200">
            <a:solidFill>
              <a:schemeClr val="tx1"/>
            </a:solidFill>
          </a:endParaRPr>
        </a:p>
      </dsp:txBody>
      <dsp:txXfrm rot="10800000">
        <a:off x="1398068" y="1824939"/>
        <a:ext cx="178212" cy="178693"/>
      </dsp:txXfrm>
    </dsp:sp>
    <dsp:sp modelId="{F7DFE74B-A3BC-4C77-836F-0293C1EA5833}">
      <dsp:nvSpPr>
        <dsp:cNvPr id="0" name=""/>
        <dsp:cNvSpPr/>
      </dsp:nvSpPr>
      <dsp:spPr>
        <a:xfrm>
          <a:off x="709" y="1554018"/>
          <a:ext cx="1200892" cy="720535"/>
        </a:xfrm>
        <a:prstGeom prst="roundRect">
          <a:avLst>
            <a:gd name="adj" fmla="val 10000"/>
          </a:avLst>
        </a:prstGeom>
        <a:solidFill>
          <a:schemeClr val="accent6">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t" anchorCtr="0">
          <a:noAutofit/>
        </a:bodyPr>
        <a:lstStyle/>
        <a:p>
          <a:pPr marL="0" lvl="0" indent="0" algn="ctr" defTabSz="400050">
            <a:lnSpc>
              <a:spcPct val="90000"/>
            </a:lnSpc>
            <a:spcBef>
              <a:spcPct val="0"/>
            </a:spcBef>
            <a:spcAft>
              <a:spcPct val="35000"/>
            </a:spcAft>
            <a:buNone/>
          </a:pPr>
          <a:r>
            <a:rPr lang="ja-JP" altLang="en-US" sz="900" b="1" kern="1200">
              <a:solidFill>
                <a:schemeClr val="tx1"/>
              </a:solidFill>
            </a:rPr>
            <a:t>３月７日</a:t>
          </a:r>
          <a:endParaRPr lang="ja-JP" altLang="en-US" sz="900" b="1" kern="1200" dirty="0">
            <a:solidFill>
              <a:schemeClr val="tx1"/>
            </a:solidFill>
          </a:endParaRPr>
        </a:p>
        <a:p>
          <a:pPr marL="57150" lvl="1" indent="-57150" algn="ctr" defTabSz="400050">
            <a:lnSpc>
              <a:spcPct val="90000"/>
            </a:lnSpc>
            <a:spcBef>
              <a:spcPct val="0"/>
            </a:spcBef>
            <a:spcAft>
              <a:spcPct val="15000"/>
            </a:spcAft>
            <a:buChar char="•"/>
          </a:pPr>
          <a:r>
            <a:rPr lang="ja-JP" altLang="en-US" sz="900" b="1" kern="1200">
              <a:solidFill>
                <a:schemeClr val="tx1"/>
              </a:solidFill>
            </a:rPr>
            <a:t>当選人決定の公告</a:t>
          </a:r>
          <a:endParaRPr lang="ja-JP" altLang="en-US" sz="900" b="1" kern="1200" dirty="0">
            <a:solidFill>
              <a:schemeClr val="tx1"/>
            </a:solidFill>
          </a:endParaRPr>
        </a:p>
      </dsp:txBody>
      <dsp:txXfrm>
        <a:off x="21813" y="1575122"/>
        <a:ext cx="1158684" cy="67832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9AA1E4-01C0-4A0C-BD55-28570BF8CD76}">
      <dsp:nvSpPr>
        <dsp:cNvPr id="0" name=""/>
        <dsp:cNvSpPr/>
      </dsp:nvSpPr>
      <dsp:spPr>
        <a:xfrm rot="5400000">
          <a:off x="3861651" y="-1591861"/>
          <a:ext cx="574517" cy="3904856"/>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44500">
            <a:lnSpc>
              <a:spcPct val="90000"/>
            </a:lnSpc>
            <a:spcBef>
              <a:spcPct val="0"/>
            </a:spcBef>
            <a:spcAft>
              <a:spcPct val="15000"/>
            </a:spcAft>
            <a:buChar char="•"/>
          </a:pPr>
          <a:r>
            <a:rPr lang="ja-JP" altLang="en-US" sz="1000" kern="1200" dirty="0"/>
            <a:t>いいえ、全員ではありません。共有者の中から代表者をお一人選んで代表者選任通知を提出してください。</a:t>
          </a:r>
        </a:p>
      </dsp:txBody>
      <dsp:txXfrm rot="-5400000">
        <a:off x="2196482" y="101354"/>
        <a:ext cx="3876810" cy="518425"/>
      </dsp:txXfrm>
    </dsp:sp>
    <dsp:sp modelId="{CE221164-2047-440A-8C68-2460F73E108C}">
      <dsp:nvSpPr>
        <dsp:cNvPr id="0" name=""/>
        <dsp:cNvSpPr/>
      </dsp:nvSpPr>
      <dsp:spPr>
        <a:xfrm>
          <a:off x="0" y="22132"/>
          <a:ext cx="2196482" cy="71814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19050" rIns="38100" bIns="19050" numCol="1" spcCol="1270" anchor="ctr" anchorCtr="0">
          <a:noAutofit/>
        </a:bodyPr>
        <a:lstStyle/>
        <a:p>
          <a:pPr marL="0" lvl="0" indent="0" algn="l" defTabSz="444500">
            <a:lnSpc>
              <a:spcPct val="90000"/>
            </a:lnSpc>
            <a:spcBef>
              <a:spcPct val="0"/>
            </a:spcBef>
            <a:spcAft>
              <a:spcPct val="35000"/>
            </a:spcAft>
            <a:buNone/>
          </a:pPr>
          <a:r>
            <a:rPr lang="ja-JP" sz="1000" b="1" kern="1200" dirty="0"/>
            <a:t>土地を共有していますが、共有者には全員選挙権があるのですか</a:t>
          </a:r>
          <a:r>
            <a:rPr lang="ja-JP" altLang="en-US" sz="1000" b="1" kern="1200" dirty="0"/>
            <a:t>？</a:t>
          </a:r>
          <a:endParaRPr lang="ja-JP" sz="1000" b="1" kern="1200" dirty="0"/>
        </a:p>
      </dsp:txBody>
      <dsp:txXfrm>
        <a:off x="35057" y="57189"/>
        <a:ext cx="2126368" cy="648033"/>
      </dsp:txXfrm>
    </dsp:sp>
    <dsp:sp modelId="{C43B00A9-C99E-4C00-B406-119843B1AB96}">
      <dsp:nvSpPr>
        <dsp:cNvPr id="0" name=""/>
        <dsp:cNvSpPr/>
      </dsp:nvSpPr>
      <dsp:spPr>
        <a:xfrm rot="5400000">
          <a:off x="3861651" y="-837806"/>
          <a:ext cx="574517" cy="3904856"/>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44500">
            <a:lnSpc>
              <a:spcPct val="90000"/>
            </a:lnSpc>
            <a:spcBef>
              <a:spcPct val="0"/>
            </a:spcBef>
            <a:spcAft>
              <a:spcPct val="15000"/>
            </a:spcAft>
            <a:buChar char="•"/>
          </a:pPr>
          <a:r>
            <a:rPr lang="ja-JP" altLang="en-US" sz="1000" kern="1200" dirty="0"/>
            <a:t>合志市（土地区画整理室）に相続届出書を提出すれば、選挙権を得ることができます。</a:t>
          </a:r>
        </a:p>
      </dsp:txBody>
      <dsp:txXfrm rot="-5400000">
        <a:off x="2196482" y="855409"/>
        <a:ext cx="3876810" cy="518425"/>
      </dsp:txXfrm>
    </dsp:sp>
    <dsp:sp modelId="{1E04A25D-F4E5-4849-8DBC-AA7FF201B65B}">
      <dsp:nvSpPr>
        <dsp:cNvPr id="0" name=""/>
        <dsp:cNvSpPr/>
      </dsp:nvSpPr>
      <dsp:spPr>
        <a:xfrm>
          <a:off x="0" y="755547"/>
          <a:ext cx="2196482" cy="71814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19050" rIns="38100" bIns="19050" numCol="1" spcCol="1270" anchor="ctr" anchorCtr="0">
          <a:noAutofit/>
        </a:bodyPr>
        <a:lstStyle/>
        <a:p>
          <a:pPr marL="0" lvl="0" indent="0" algn="l" defTabSz="444500">
            <a:lnSpc>
              <a:spcPct val="90000"/>
            </a:lnSpc>
            <a:spcBef>
              <a:spcPct val="0"/>
            </a:spcBef>
            <a:spcAft>
              <a:spcPct val="35000"/>
            </a:spcAft>
            <a:buNone/>
          </a:pPr>
          <a:r>
            <a:rPr lang="ja-JP" sz="1000" b="1" kern="1200" dirty="0"/>
            <a:t>土地の所有者が亡くなりましたが登記簿の名義は変えていません。選挙権を得ることができますか</a:t>
          </a:r>
          <a:r>
            <a:rPr lang="ja-JP" altLang="en-US" sz="1000" b="1" kern="1200" dirty="0"/>
            <a:t>？</a:t>
          </a:r>
          <a:endParaRPr lang="ja-JP" sz="1000" b="1" kern="1200" dirty="0"/>
        </a:p>
      </dsp:txBody>
      <dsp:txXfrm>
        <a:off x="35057" y="790604"/>
        <a:ext cx="2126368" cy="648033"/>
      </dsp:txXfrm>
    </dsp:sp>
    <dsp:sp modelId="{ED7568E7-A93A-4221-9B63-6F9CB4517C66}">
      <dsp:nvSpPr>
        <dsp:cNvPr id="0" name=""/>
        <dsp:cNvSpPr/>
      </dsp:nvSpPr>
      <dsp:spPr>
        <a:xfrm rot="5400000">
          <a:off x="3861651" y="-83752"/>
          <a:ext cx="574517" cy="3904856"/>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44500">
            <a:lnSpc>
              <a:spcPct val="90000"/>
            </a:lnSpc>
            <a:spcBef>
              <a:spcPct val="0"/>
            </a:spcBef>
            <a:spcAft>
              <a:spcPct val="15000"/>
            </a:spcAft>
            <a:buChar char="•"/>
          </a:pPr>
          <a:r>
            <a:rPr lang="ja-JP" altLang="en-US" sz="1000" kern="1200" dirty="0"/>
            <a:t>投票できます。</a:t>
          </a:r>
        </a:p>
      </dsp:txBody>
      <dsp:txXfrm rot="-5400000">
        <a:off x="2196482" y="1609463"/>
        <a:ext cx="3876810" cy="518425"/>
      </dsp:txXfrm>
    </dsp:sp>
    <dsp:sp modelId="{2BFFC32C-3C8D-4B5B-A111-959F5023C356}">
      <dsp:nvSpPr>
        <dsp:cNvPr id="0" name=""/>
        <dsp:cNvSpPr/>
      </dsp:nvSpPr>
      <dsp:spPr>
        <a:xfrm>
          <a:off x="0" y="1509602"/>
          <a:ext cx="2196482" cy="71814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19050" rIns="38100" bIns="19050" numCol="1" spcCol="1270" anchor="ctr" anchorCtr="0">
          <a:noAutofit/>
        </a:bodyPr>
        <a:lstStyle/>
        <a:p>
          <a:pPr marL="0" lvl="0" indent="0" algn="l" defTabSz="444500">
            <a:lnSpc>
              <a:spcPct val="90000"/>
            </a:lnSpc>
            <a:spcBef>
              <a:spcPct val="0"/>
            </a:spcBef>
            <a:spcAft>
              <a:spcPct val="35000"/>
            </a:spcAft>
            <a:buNone/>
          </a:pPr>
          <a:r>
            <a:rPr lang="ja-JP" sz="1000" b="1" kern="1200" dirty="0"/>
            <a:t>法人名義の土地を所有していますが投票できますか</a:t>
          </a:r>
          <a:r>
            <a:rPr lang="ja-JP" altLang="en-US" sz="1000" b="1" kern="1200" dirty="0"/>
            <a:t>？</a:t>
          </a:r>
          <a:endParaRPr lang="ja-JP" sz="1000" b="1" kern="1200" dirty="0"/>
        </a:p>
      </dsp:txBody>
      <dsp:txXfrm>
        <a:off x="35057" y="1544659"/>
        <a:ext cx="2126368" cy="648033"/>
      </dsp:txXfrm>
    </dsp:sp>
    <dsp:sp modelId="{E7808421-7FB1-4B10-B83D-522AED3BABDF}">
      <dsp:nvSpPr>
        <dsp:cNvPr id="0" name=""/>
        <dsp:cNvSpPr/>
      </dsp:nvSpPr>
      <dsp:spPr>
        <a:xfrm rot="5400000">
          <a:off x="3861651" y="670302"/>
          <a:ext cx="574517" cy="3904856"/>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44500">
            <a:lnSpc>
              <a:spcPct val="90000"/>
            </a:lnSpc>
            <a:spcBef>
              <a:spcPct val="0"/>
            </a:spcBef>
            <a:spcAft>
              <a:spcPct val="15000"/>
            </a:spcAft>
            <a:buChar char="•"/>
          </a:pPr>
          <a:r>
            <a:rPr lang="ja-JP" altLang="en-US" sz="1000" kern="1200" dirty="0"/>
            <a:t>個人で土地を所有している場合は、所有数に関わらず投票権は１票となります。</a:t>
          </a:r>
        </a:p>
      </dsp:txBody>
      <dsp:txXfrm rot="-5400000">
        <a:off x="2196482" y="2363517"/>
        <a:ext cx="3876810" cy="518425"/>
      </dsp:txXfrm>
    </dsp:sp>
    <dsp:sp modelId="{732354F2-99C9-401E-91D6-17137BB6C804}">
      <dsp:nvSpPr>
        <dsp:cNvPr id="0" name=""/>
        <dsp:cNvSpPr/>
      </dsp:nvSpPr>
      <dsp:spPr>
        <a:xfrm>
          <a:off x="0" y="2263657"/>
          <a:ext cx="2196482" cy="71814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19050" rIns="38100" bIns="19050" numCol="1" spcCol="1270" anchor="ctr" anchorCtr="0">
          <a:noAutofit/>
        </a:bodyPr>
        <a:lstStyle/>
        <a:p>
          <a:pPr marL="0" lvl="0" indent="0" algn="l" defTabSz="444500">
            <a:lnSpc>
              <a:spcPct val="90000"/>
            </a:lnSpc>
            <a:spcBef>
              <a:spcPct val="0"/>
            </a:spcBef>
            <a:spcAft>
              <a:spcPct val="35000"/>
            </a:spcAft>
            <a:buNone/>
          </a:pPr>
          <a:r>
            <a:rPr lang="ja-JP" sz="1000" b="1" kern="1200" dirty="0"/>
            <a:t>土地を個人で</a:t>
          </a:r>
          <a:r>
            <a:rPr lang="en-US" sz="1000" b="1" kern="1200" dirty="0"/>
            <a:t>3</a:t>
          </a:r>
          <a:r>
            <a:rPr lang="ja-JP" sz="1000" b="1" kern="1200" dirty="0"/>
            <a:t>筆所有しています。</a:t>
          </a:r>
          <a:r>
            <a:rPr lang="en-US" sz="1000" b="1" kern="1200" dirty="0"/>
            <a:t>1</a:t>
          </a:r>
          <a:r>
            <a:rPr lang="ja-JP" sz="1000" b="1" kern="1200" dirty="0"/>
            <a:t>筆のみ所有している人と選挙での差異はありますか</a:t>
          </a:r>
          <a:r>
            <a:rPr lang="ja-JP" altLang="en-US" sz="1000" b="1" kern="1200" dirty="0"/>
            <a:t>？</a:t>
          </a:r>
          <a:endParaRPr lang="ja-JP" sz="1000" b="1" kern="1200" dirty="0"/>
        </a:p>
      </dsp:txBody>
      <dsp:txXfrm>
        <a:off x="35057" y="2298714"/>
        <a:ext cx="2126368" cy="648033"/>
      </dsp:txXfrm>
    </dsp:sp>
  </dsp:spTree>
</dsp:drawing>
</file>

<file path=ppt/diagrams/layout1.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38E694C-A50B-45A0-8C15-DA768DDA0B33}" type="datetimeFigureOut">
              <a:rPr kumimoji="1" lang="ja-JP" altLang="en-US" smtClean="0"/>
              <a:t>2023/11/28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C80C066-363B-4B3C-8854-EF1E93A8E427}" type="slidenum">
              <a:rPr kumimoji="1" lang="ja-JP" altLang="en-US" smtClean="0"/>
              <a:t>‹#›</a:t>
            </a:fld>
            <a:endParaRPr kumimoji="1" lang="ja-JP" altLang="en-US"/>
          </a:p>
        </p:txBody>
      </p:sp>
    </p:spTree>
    <p:extLst>
      <p:ext uri="{BB962C8B-B14F-4D97-AF65-F5344CB8AC3E}">
        <p14:creationId xmlns:p14="http://schemas.microsoft.com/office/powerpoint/2010/main" val="1427065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38E694C-A50B-45A0-8C15-DA768DDA0B33}" type="datetimeFigureOut">
              <a:rPr kumimoji="1" lang="ja-JP" altLang="en-US" smtClean="0"/>
              <a:t>2023/11/28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C80C066-363B-4B3C-8854-EF1E93A8E427}" type="slidenum">
              <a:rPr kumimoji="1" lang="ja-JP" altLang="en-US" smtClean="0"/>
              <a:t>‹#›</a:t>
            </a:fld>
            <a:endParaRPr kumimoji="1" lang="ja-JP" altLang="en-US"/>
          </a:p>
        </p:txBody>
      </p:sp>
    </p:spTree>
    <p:extLst>
      <p:ext uri="{BB962C8B-B14F-4D97-AF65-F5344CB8AC3E}">
        <p14:creationId xmlns:p14="http://schemas.microsoft.com/office/powerpoint/2010/main" val="884716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38E694C-A50B-45A0-8C15-DA768DDA0B33}" type="datetimeFigureOut">
              <a:rPr kumimoji="1" lang="ja-JP" altLang="en-US" smtClean="0"/>
              <a:t>2023/11/28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C80C066-363B-4B3C-8854-EF1E93A8E427}" type="slidenum">
              <a:rPr kumimoji="1" lang="ja-JP" altLang="en-US" smtClean="0"/>
              <a:t>‹#›</a:t>
            </a:fld>
            <a:endParaRPr kumimoji="1" lang="ja-JP" altLang="en-US"/>
          </a:p>
        </p:txBody>
      </p:sp>
    </p:spTree>
    <p:extLst>
      <p:ext uri="{BB962C8B-B14F-4D97-AF65-F5344CB8AC3E}">
        <p14:creationId xmlns:p14="http://schemas.microsoft.com/office/powerpoint/2010/main" val="334799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38E694C-A50B-45A0-8C15-DA768DDA0B33}" type="datetimeFigureOut">
              <a:rPr kumimoji="1" lang="ja-JP" altLang="en-US" smtClean="0"/>
              <a:t>2023/11/28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C80C066-363B-4B3C-8854-EF1E93A8E427}" type="slidenum">
              <a:rPr kumimoji="1" lang="ja-JP" altLang="en-US" smtClean="0"/>
              <a:t>‹#›</a:t>
            </a:fld>
            <a:endParaRPr kumimoji="1" lang="ja-JP" altLang="en-US"/>
          </a:p>
        </p:txBody>
      </p:sp>
    </p:spTree>
    <p:extLst>
      <p:ext uri="{BB962C8B-B14F-4D97-AF65-F5344CB8AC3E}">
        <p14:creationId xmlns:p14="http://schemas.microsoft.com/office/powerpoint/2010/main" val="354593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38E694C-A50B-45A0-8C15-DA768DDA0B33}" type="datetimeFigureOut">
              <a:rPr kumimoji="1" lang="ja-JP" altLang="en-US" smtClean="0"/>
              <a:t>2023/11/28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C80C066-363B-4B3C-8854-EF1E93A8E427}" type="slidenum">
              <a:rPr kumimoji="1" lang="ja-JP" altLang="en-US" smtClean="0"/>
              <a:t>‹#›</a:t>
            </a:fld>
            <a:endParaRPr kumimoji="1" lang="ja-JP" altLang="en-US"/>
          </a:p>
        </p:txBody>
      </p:sp>
    </p:spTree>
    <p:extLst>
      <p:ext uri="{BB962C8B-B14F-4D97-AF65-F5344CB8AC3E}">
        <p14:creationId xmlns:p14="http://schemas.microsoft.com/office/powerpoint/2010/main" val="27173247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38E694C-A50B-45A0-8C15-DA768DDA0B33}" type="datetimeFigureOut">
              <a:rPr kumimoji="1" lang="ja-JP" altLang="en-US" smtClean="0"/>
              <a:t>2023/11/28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C80C066-363B-4B3C-8854-EF1E93A8E427}" type="slidenum">
              <a:rPr kumimoji="1" lang="ja-JP" altLang="en-US" smtClean="0"/>
              <a:t>‹#›</a:t>
            </a:fld>
            <a:endParaRPr kumimoji="1" lang="ja-JP" altLang="en-US"/>
          </a:p>
        </p:txBody>
      </p:sp>
    </p:spTree>
    <p:extLst>
      <p:ext uri="{BB962C8B-B14F-4D97-AF65-F5344CB8AC3E}">
        <p14:creationId xmlns:p14="http://schemas.microsoft.com/office/powerpoint/2010/main" val="3025975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38E694C-A50B-45A0-8C15-DA768DDA0B33}" type="datetimeFigureOut">
              <a:rPr kumimoji="1" lang="ja-JP" altLang="en-US" smtClean="0"/>
              <a:t>2023/11/28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C80C066-363B-4B3C-8854-EF1E93A8E427}" type="slidenum">
              <a:rPr kumimoji="1" lang="ja-JP" altLang="en-US" smtClean="0"/>
              <a:t>‹#›</a:t>
            </a:fld>
            <a:endParaRPr kumimoji="1" lang="ja-JP" altLang="en-US"/>
          </a:p>
        </p:txBody>
      </p:sp>
    </p:spTree>
    <p:extLst>
      <p:ext uri="{BB962C8B-B14F-4D97-AF65-F5344CB8AC3E}">
        <p14:creationId xmlns:p14="http://schemas.microsoft.com/office/powerpoint/2010/main" val="17423286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38E694C-A50B-45A0-8C15-DA768DDA0B33}" type="datetimeFigureOut">
              <a:rPr kumimoji="1" lang="ja-JP" altLang="en-US" smtClean="0"/>
              <a:t>2023/11/28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C80C066-363B-4B3C-8854-EF1E93A8E427}" type="slidenum">
              <a:rPr kumimoji="1" lang="ja-JP" altLang="en-US" smtClean="0"/>
              <a:t>‹#›</a:t>
            </a:fld>
            <a:endParaRPr kumimoji="1" lang="ja-JP" altLang="en-US"/>
          </a:p>
        </p:txBody>
      </p:sp>
    </p:spTree>
    <p:extLst>
      <p:ext uri="{BB962C8B-B14F-4D97-AF65-F5344CB8AC3E}">
        <p14:creationId xmlns:p14="http://schemas.microsoft.com/office/powerpoint/2010/main" val="2355586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8E694C-A50B-45A0-8C15-DA768DDA0B33}" type="datetimeFigureOut">
              <a:rPr kumimoji="1" lang="ja-JP" altLang="en-US" smtClean="0"/>
              <a:t>2023/11/28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C80C066-363B-4B3C-8854-EF1E93A8E427}" type="slidenum">
              <a:rPr kumimoji="1" lang="ja-JP" altLang="en-US" smtClean="0"/>
              <a:t>‹#›</a:t>
            </a:fld>
            <a:endParaRPr kumimoji="1" lang="ja-JP" altLang="en-US"/>
          </a:p>
        </p:txBody>
      </p:sp>
    </p:spTree>
    <p:extLst>
      <p:ext uri="{BB962C8B-B14F-4D97-AF65-F5344CB8AC3E}">
        <p14:creationId xmlns:p14="http://schemas.microsoft.com/office/powerpoint/2010/main" val="1767764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38E694C-A50B-45A0-8C15-DA768DDA0B33}" type="datetimeFigureOut">
              <a:rPr kumimoji="1" lang="ja-JP" altLang="en-US" smtClean="0"/>
              <a:t>2023/11/28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C80C066-363B-4B3C-8854-EF1E93A8E427}" type="slidenum">
              <a:rPr kumimoji="1" lang="ja-JP" altLang="en-US" smtClean="0"/>
              <a:t>‹#›</a:t>
            </a:fld>
            <a:endParaRPr kumimoji="1" lang="ja-JP" altLang="en-US"/>
          </a:p>
        </p:txBody>
      </p:sp>
    </p:spTree>
    <p:extLst>
      <p:ext uri="{BB962C8B-B14F-4D97-AF65-F5344CB8AC3E}">
        <p14:creationId xmlns:p14="http://schemas.microsoft.com/office/powerpoint/2010/main" val="3870996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38E694C-A50B-45A0-8C15-DA768DDA0B33}" type="datetimeFigureOut">
              <a:rPr kumimoji="1" lang="ja-JP" altLang="en-US" smtClean="0"/>
              <a:t>2023/11/28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C80C066-363B-4B3C-8854-EF1E93A8E427}" type="slidenum">
              <a:rPr kumimoji="1" lang="ja-JP" altLang="en-US" smtClean="0"/>
              <a:t>‹#›</a:t>
            </a:fld>
            <a:endParaRPr kumimoji="1" lang="ja-JP" altLang="en-US"/>
          </a:p>
        </p:txBody>
      </p:sp>
    </p:spTree>
    <p:extLst>
      <p:ext uri="{BB962C8B-B14F-4D97-AF65-F5344CB8AC3E}">
        <p14:creationId xmlns:p14="http://schemas.microsoft.com/office/powerpoint/2010/main" val="3478480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038E694C-A50B-45A0-8C15-DA768DDA0B33}" type="datetimeFigureOut">
              <a:rPr kumimoji="1" lang="ja-JP" altLang="en-US" smtClean="0"/>
              <a:t>2023/11/28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C80C066-363B-4B3C-8854-EF1E93A8E427}" type="slidenum">
              <a:rPr kumimoji="1" lang="ja-JP" altLang="en-US" smtClean="0"/>
              <a:t>‹#›</a:t>
            </a:fld>
            <a:endParaRPr kumimoji="1" lang="ja-JP" altLang="en-US"/>
          </a:p>
        </p:txBody>
      </p:sp>
    </p:spTree>
    <p:extLst>
      <p:ext uri="{BB962C8B-B14F-4D97-AF65-F5344CB8AC3E}">
        <p14:creationId xmlns:p14="http://schemas.microsoft.com/office/powerpoint/2010/main" val="11005927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Layout" Target="../diagrams/layout1.xml"/><Relationship Id="rId7" Type="http://schemas.openxmlformats.org/officeDocument/2006/relationships/image" Target="../media/image1.png"/><Relationship Id="rId12" Type="http://schemas.microsoft.com/office/2007/relationships/diagramDrawing" Target="../diagrams/drawing2.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11" Type="http://schemas.openxmlformats.org/officeDocument/2006/relationships/diagramColors" Target="../diagrams/colors2.xml"/><Relationship Id="rId5" Type="http://schemas.openxmlformats.org/officeDocument/2006/relationships/diagramColors" Target="../diagrams/colors1.xml"/><Relationship Id="rId10" Type="http://schemas.openxmlformats.org/officeDocument/2006/relationships/diagramQuickStyle" Target="../diagrams/quickStyle2.xml"/><Relationship Id="rId4" Type="http://schemas.openxmlformats.org/officeDocument/2006/relationships/diagramQuickStyle" Target="../diagrams/quickStyle1.xml"/><Relationship Id="rId9" Type="http://schemas.openxmlformats.org/officeDocument/2006/relationships/diagramLayout" Target="../diagrams/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8E0E28-9EBE-53EE-C8A5-F7559B7E781F}"/>
              </a:ext>
            </a:extLst>
          </p:cNvPr>
          <p:cNvSpPr>
            <a:spLocks noGrp="1"/>
          </p:cNvSpPr>
          <p:nvPr>
            <p:ph type="ctrTitle"/>
          </p:nvPr>
        </p:nvSpPr>
        <p:spPr>
          <a:xfrm>
            <a:off x="536575" y="469888"/>
            <a:ext cx="5784850" cy="342723"/>
          </a:xfrm>
          <a:ln>
            <a:noFill/>
          </a:ln>
        </p:spPr>
        <p:txBody>
          <a:bodyPr wrap="square">
            <a:spAutoFit/>
          </a:bodyPr>
          <a:lstStyle/>
          <a:p>
            <a:r>
              <a:rPr lang="ja-JP" altLang="en-US" sz="1800" b="1" dirty="0"/>
              <a:t>任期満了に伴う土地区画整理審議会委員選挙のお知らせ</a:t>
            </a:r>
          </a:p>
        </p:txBody>
      </p:sp>
      <p:sp>
        <p:nvSpPr>
          <p:cNvPr id="3" name="タイトル 1">
            <a:extLst>
              <a:ext uri="{FF2B5EF4-FFF2-40B4-BE49-F238E27FC236}">
                <a16:creationId xmlns:a16="http://schemas.microsoft.com/office/drawing/2014/main" id="{BB1A3815-455D-DE13-2E70-5D14EAEF764C}"/>
              </a:ext>
            </a:extLst>
          </p:cNvPr>
          <p:cNvSpPr txBox="1">
            <a:spLocks/>
          </p:cNvSpPr>
          <p:nvPr/>
        </p:nvSpPr>
        <p:spPr>
          <a:xfrm>
            <a:off x="536575" y="692961"/>
            <a:ext cx="5784850" cy="1314847"/>
          </a:xfrm>
          <a:prstGeom prst="rect">
            <a:avLst/>
          </a:prstGeom>
          <a:ln>
            <a:noFill/>
          </a:ln>
        </p:spPr>
        <p:txBody>
          <a:bodyPr vert="horz" wrap="square" lIns="91440" tIns="45720" rIns="91440" bIns="45720" rtlCol="0" anchor="b">
            <a:sp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lnSpc>
                <a:spcPct val="150000"/>
              </a:lnSpc>
            </a:pPr>
            <a:r>
              <a:rPr lang="ja-JP" altLang="en-US" sz="1200" dirty="0">
                <a:latin typeface="游明朝" panose="02020400000000000000" pitchFamily="18" charset="-128"/>
                <a:ea typeface="游明朝" panose="02020400000000000000" pitchFamily="18" charset="-128"/>
              </a:rPr>
              <a:t>　</a:t>
            </a:r>
            <a:r>
              <a:rPr lang="ja-JP" altLang="en-US" sz="1050" dirty="0">
                <a:latin typeface="游明朝" panose="02020400000000000000" pitchFamily="18" charset="-128"/>
                <a:ea typeface="游明朝" panose="02020400000000000000" pitchFamily="18" charset="-128"/>
              </a:rPr>
              <a:t>公共団体施行の土地区画整理事業では、地権者などの意見を事業に反映させながら、換地計画や仮換地指定などの審議を行なうために土地区画整理審議会を設置しています。</a:t>
            </a:r>
          </a:p>
          <a:p>
            <a:pPr algn="l">
              <a:lnSpc>
                <a:spcPct val="150000"/>
              </a:lnSpc>
            </a:pPr>
            <a:r>
              <a:rPr lang="ja-JP" altLang="en-US" sz="1050" dirty="0">
                <a:latin typeface="游明朝" panose="02020400000000000000" pitchFamily="18" charset="-128"/>
                <a:ea typeface="游明朝" panose="02020400000000000000" pitchFamily="18" charset="-128"/>
              </a:rPr>
              <a:t>　この審議会委員のうち学識経験者を除く</a:t>
            </a:r>
            <a:r>
              <a:rPr lang="en-US" altLang="ja-JP" sz="1050" dirty="0">
                <a:latin typeface="游明朝" panose="02020400000000000000" pitchFamily="18" charset="-128"/>
                <a:ea typeface="游明朝" panose="02020400000000000000" pitchFamily="18" charset="-128"/>
              </a:rPr>
              <a:t>8</a:t>
            </a:r>
            <a:r>
              <a:rPr lang="ja-JP" altLang="en-US" sz="1050" dirty="0">
                <a:latin typeface="游明朝" panose="02020400000000000000" pitchFamily="18" charset="-128"/>
                <a:ea typeface="游明朝" panose="02020400000000000000" pitchFamily="18" charset="-128"/>
              </a:rPr>
              <a:t>名の委員が、選挙によって選出されます。現在の審議会委員につきましては、令和６年３月６日をもって５年の任期が満了となりますので改選を行ないます。この改選のための手続き及び日程をお知らせします。</a:t>
            </a:r>
          </a:p>
        </p:txBody>
      </p:sp>
      <p:sp>
        <p:nvSpPr>
          <p:cNvPr id="4" name="タイトル 1">
            <a:extLst>
              <a:ext uri="{FF2B5EF4-FFF2-40B4-BE49-F238E27FC236}">
                <a16:creationId xmlns:a16="http://schemas.microsoft.com/office/drawing/2014/main" id="{54F26FE6-DAC9-F4F5-BAF5-E62AC9DA30B8}"/>
              </a:ext>
            </a:extLst>
          </p:cNvPr>
          <p:cNvSpPr txBox="1">
            <a:spLocks/>
          </p:cNvSpPr>
          <p:nvPr/>
        </p:nvSpPr>
        <p:spPr>
          <a:xfrm>
            <a:off x="1692256" y="2079872"/>
            <a:ext cx="3451915" cy="578556"/>
          </a:xfrm>
          <a:prstGeom prst="rect">
            <a:avLst/>
          </a:prstGeom>
          <a:solidFill>
            <a:srgbClr val="FFE699"/>
          </a:solidFill>
          <a:ln>
            <a:noFill/>
          </a:ln>
        </p:spPr>
        <p:txBody>
          <a:bodyPr vert="horz" wrap="square" lIns="91440" tIns="45720" rIns="91440" bIns="45720" rtlCol="0" anchor="ctr" anchorCtr="0">
            <a:sp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nSpc>
                <a:spcPct val="150000"/>
              </a:lnSpc>
            </a:pPr>
            <a:r>
              <a:rPr lang="ja-JP" altLang="en-US" sz="1200" dirty="0">
                <a:latin typeface="+mn-ea"/>
                <a:ea typeface="+mn-ea"/>
              </a:rPr>
              <a:t>選挙期日（投票日）　令和６年３月３日（日）</a:t>
            </a:r>
            <a:endParaRPr lang="en-US" altLang="ja-JP" sz="1200" dirty="0">
              <a:latin typeface="+mn-ea"/>
              <a:ea typeface="+mn-ea"/>
            </a:endParaRPr>
          </a:p>
          <a:p>
            <a:pPr>
              <a:lnSpc>
                <a:spcPct val="150000"/>
              </a:lnSpc>
            </a:pPr>
            <a:r>
              <a:rPr lang="en-US" altLang="ja-JP" sz="1000" b="1" dirty="0">
                <a:latin typeface="+mn-ea"/>
                <a:ea typeface="+mn-ea"/>
              </a:rPr>
              <a:t>※</a:t>
            </a:r>
            <a:r>
              <a:rPr lang="ja-JP" altLang="en-US" sz="1000" b="1" dirty="0">
                <a:latin typeface="+mn-ea"/>
                <a:ea typeface="+mn-ea"/>
              </a:rPr>
              <a:t>立候補者が定数を超えないときは、投票を行いません</a:t>
            </a:r>
          </a:p>
        </p:txBody>
      </p:sp>
      <p:sp>
        <p:nvSpPr>
          <p:cNvPr id="8" name="タイトル 1">
            <a:extLst>
              <a:ext uri="{FF2B5EF4-FFF2-40B4-BE49-F238E27FC236}">
                <a16:creationId xmlns:a16="http://schemas.microsoft.com/office/drawing/2014/main" id="{641AAC37-AECA-0E9D-CCFC-4E4F98018D2B}"/>
              </a:ext>
            </a:extLst>
          </p:cNvPr>
          <p:cNvSpPr txBox="1">
            <a:spLocks/>
          </p:cNvSpPr>
          <p:nvPr/>
        </p:nvSpPr>
        <p:spPr>
          <a:xfrm>
            <a:off x="360000" y="2721756"/>
            <a:ext cx="2758057" cy="347390"/>
          </a:xfrm>
          <a:prstGeom prst="rect">
            <a:avLst/>
          </a:prstGeom>
          <a:ln>
            <a:noFill/>
          </a:ln>
        </p:spPr>
        <p:txBody>
          <a:bodyPr vert="horz" wrap="square" lIns="91440" tIns="45720" rIns="91440" bIns="45720" rtlCol="0" anchor="t" anchorCtr="0">
            <a:norm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1400" b="1" dirty="0"/>
              <a:t>審議会委員の構成（定数</a:t>
            </a:r>
            <a:r>
              <a:rPr lang="en-US" altLang="ja-JP" sz="1400" b="1" dirty="0"/>
              <a:t>10</a:t>
            </a:r>
            <a:r>
              <a:rPr lang="ja-JP" altLang="en-US" sz="1400" b="1" dirty="0"/>
              <a:t>名）</a:t>
            </a:r>
            <a:endParaRPr lang="en-US" altLang="ja-JP" sz="1400" b="1" dirty="0"/>
          </a:p>
        </p:txBody>
      </p:sp>
      <p:graphicFrame>
        <p:nvGraphicFramePr>
          <p:cNvPr id="17" name="図表 16">
            <a:extLst>
              <a:ext uri="{FF2B5EF4-FFF2-40B4-BE49-F238E27FC236}">
                <a16:creationId xmlns:a16="http://schemas.microsoft.com/office/drawing/2014/main" id="{2FAAC569-0BEC-F242-7566-0DAF8B7EB7C5}"/>
              </a:ext>
            </a:extLst>
          </p:cNvPr>
          <p:cNvGraphicFramePr/>
          <p:nvPr>
            <p:extLst>
              <p:ext uri="{D42A27DB-BD31-4B8C-83A1-F6EECF244321}">
                <p14:modId xmlns:p14="http://schemas.microsoft.com/office/powerpoint/2010/main" val="681311938"/>
              </p:ext>
            </p:extLst>
          </p:nvPr>
        </p:nvGraphicFramePr>
        <p:xfrm>
          <a:off x="428848" y="3067485"/>
          <a:ext cx="2478166" cy="10284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0" name="タイトル 1">
            <a:extLst>
              <a:ext uri="{FF2B5EF4-FFF2-40B4-BE49-F238E27FC236}">
                <a16:creationId xmlns:a16="http://schemas.microsoft.com/office/drawing/2014/main" id="{7D260E12-6167-5C14-EDEC-400188E50147}"/>
              </a:ext>
            </a:extLst>
          </p:cNvPr>
          <p:cNvSpPr txBox="1">
            <a:spLocks/>
          </p:cNvSpPr>
          <p:nvPr/>
        </p:nvSpPr>
        <p:spPr>
          <a:xfrm>
            <a:off x="527167" y="4757449"/>
            <a:ext cx="5782094" cy="984938"/>
          </a:xfrm>
          <a:prstGeom prst="rect">
            <a:avLst/>
          </a:prstGeom>
          <a:ln>
            <a:noFill/>
          </a:ln>
        </p:spPr>
        <p:txBody>
          <a:bodyPr vert="horz" wrap="square" lIns="91440" tIns="45720" rIns="91440" bIns="45720" rtlCol="0" anchor="t" anchorCtr="0">
            <a:norm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lnSpc>
                <a:spcPct val="170000"/>
              </a:lnSpc>
            </a:pPr>
            <a:r>
              <a:rPr lang="en-US" altLang="ja-JP" sz="1050" dirty="0">
                <a:latin typeface="游明朝" panose="02020400000000000000" pitchFamily="18" charset="-128"/>
                <a:ea typeface="游明朝" panose="02020400000000000000" pitchFamily="18" charset="-128"/>
              </a:rPr>
              <a:t>• </a:t>
            </a:r>
            <a:r>
              <a:rPr lang="ja-JP" altLang="en-US" sz="1050" dirty="0">
                <a:latin typeface="游明朝" panose="02020400000000000000" pitchFamily="18" charset="-128"/>
                <a:ea typeface="游明朝" panose="02020400000000000000" pitchFamily="18" charset="-128"/>
              </a:rPr>
              <a:t>選挙人名簿の作成基準日時点で、事業区域内に土地をお持ちの方（宅地所有者）及び土地を借りておられる方（借地権者</a:t>
            </a:r>
            <a:r>
              <a:rPr lang="en-US" altLang="ja-JP" sz="1050" dirty="0">
                <a:latin typeface="游明朝" panose="02020400000000000000" pitchFamily="18" charset="-128"/>
                <a:ea typeface="游明朝" panose="02020400000000000000" pitchFamily="18" charset="-128"/>
              </a:rPr>
              <a:t>※</a:t>
            </a:r>
            <a:r>
              <a:rPr lang="ja-JP" altLang="en-US" sz="1050" dirty="0">
                <a:latin typeface="游明朝" panose="02020400000000000000" pitchFamily="18" charset="-128"/>
                <a:ea typeface="游明朝" panose="02020400000000000000" pitchFamily="18" charset="-128"/>
              </a:rPr>
              <a:t>借地権を登記されている方、または合志市に対して借地権申告手続きをして受理された方）です。</a:t>
            </a:r>
            <a:endParaRPr lang="en-US" altLang="ja-JP" sz="1050" dirty="0">
              <a:latin typeface="游明朝" panose="02020400000000000000" pitchFamily="18" charset="-128"/>
              <a:ea typeface="游明朝" panose="02020400000000000000" pitchFamily="18" charset="-128"/>
            </a:endParaRPr>
          </a:p>
        </p:txBody>
      </p:sp>
      <p:sp>
        <p:nvSpPr>
          <p:cNvPr id="21" name="タイトル 1">
            <a:extLst>
              <a:ext uri="{FF2B5EF4-FFF2-40B4-BE49-F238E27FC236}">
                <a16:creationId xmlns:a16="http://schemas.microsoft.com/office/drawing/2014/main" id="{B469CFAC-59D2-FA4F-29D8-5341A3EC42C9}"/>
              </a:ext>
            </a:extLst>
          </p:cNvPr>
          <p:cNvSpPr txBox="1">
            <a:spLocks/>
          </p:cNvSpPr>
          <p:nvPr/>
        </p:nvSpPr>
        <p:spPr>
          <a:xfrm>
            <a:off x="527167" y="6065830"/>
            <a:ext cx="4778079" cy="1145809"/>
          </a:xfrm>
          <a:prstGeom prst="rect">
            <a:avLst/>
          </a:prstGeom>
          <a:ln>
            <a:noFill/>
          </a:ln>
        </p:spPr>
        <p:txBody>
          <a:bodyPr vert="horz" wrap="square" lIns="91440" tIns="45720" rIns="91440" bIns="45720" rtlCol="0" anchor="t" anchorCtr="0">
            <a:norm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lnSpc>
                <a:spcPct val="150000"/>
              </a:lnSpc>
            </a:pPr>
            <a:r>
              <a:rPr lang="en-US" altLang="ja-JP" sz="1050" dirty="0">
                <a:latin typeface="游明朝" panose="02020400000000000000" pitchFamily="18" charset="-128"/>
                <a:ea typeface="游明朝" panose="02020400000000000000" pitchFamily="18" charset="-128"/>
              </a:rPr>
              <a:t>• </a:t>
            </a:r>
            <a:r>
              <a:rPr lang="ja-JP" altLang="en-US" sz="1050" dirty="0">
                <a:latin typeface="游明朝" panose="02020400000000000000" pitchFamily="18" charset="-128"/>
                <a:ea typeface="游明朝" panose="02020400000000000000" pitchFamily="18" charset="-128"/>
              </a:rPr>
              <a:t>投票できる人は立候補できます。</a:t>
            </a:r>
          </a:p>
          <a:p>
            <a:pPr algn="l">
              <a:lnSpc>
                <a:spcPct val="150000"/>
              </a:lnSpc>
            </a:pPr>
            <a:r>
              <a:rPr lang="en-US" altLang="ja-JP" sz="1050" dirty="0">
                <a:latin typeface="游明朝" panose="02020400000000000000" pitchFamily="18" charset="-128"/>
                <a:ea typeface="游明朝" panose="02020400000000000000" pitchFamily="18" charset="-128"/>
              </a:rPr>
              <a:t>• </a:t>
            </a:r>
            <a:r>
              <a:rPr lang="ja-JP" altLang="en-US" sz="1050" dirty="0">
                <a:latin typeface="游明朝" panose="02020400000000000000" pitchFamily="18" charset="-128"/>
                <a:ea typeface="游明朝" panose="02020400000000000000" pitchFamily="18" charset="-128"/>
              </a:rPr>
              <a:t>ただし、次の①～②に該当する方は立候補できません。</a:t>
            </a:r>
          </a:p>
          <a:p>
            <a:pPr algn="l">
              <a:lnSpc>
                <a:spcPct val="150000"/>
              </a:lnSpc>
            </a:pPr>
            <a:r>
              <a:rPr lang="ja-JP" altLang="en-US" sz="1050" dirty="0">
                <a:latin typeface="游明朝" panose="02020400000000000000" pitchFamily="18" charset="-128"/>
                <a:ea typeface="游明朝" panose="02020400000000000000" pitchFamily="18" charset="-128"/>
              </a:rPr>
              <a:t>①未成年者の方</a:t>
            </a:r>
            <a:endParaRPr lang="en-US" altLang="ja-JP" sz="1050" dirty="0">
              <a:latin typeface="游明朝" panose="02020400000000000000" pitchFamily="18" charset="-128"/>
              <a:ea typeface="游明朝" panose="02020400000000000000" pitchFamily="18" charset="-128"/>
            </a:endParaRPr>
          </a:p>
          <a:p>
            <a:pPr algn="l">
              <a:lnSpc>
                <a:spcPct val="150000"/>
              </a:lnSpc>
            </a:pPr>
            <a:r>
              <a:rPr lang="ja-JP" altLang="en-US" sz="1050" dirty="0">
                <a:latin typeface="游明朝" panose="02020400000000000000" pitchFamily="18" charset="-128"/>
                <a:ea typeface="游明朝" panose="02020400000000000000" pitchFamily="18" charset="-128"/>
              </a:rPr>
              <a:t>②禁固以上の刑に処され、その執行中またはその執行猶予期間中の方</a:t>
            </a:r>
            <a:endParaRPr lang="en-US" altLang="ja-JP" sz="1200" dirty="0">
              <a:latin typeface="游明朝" panose="02020400000000000000" pitchFamily="18" charset="-128"/>
              <a:ea typeface="游明朝" panose="02020400000000000000" pitchFamily="18" charset="-128"/>
            </a:endParaRPr>
          </a:p>
        </p:txBody>
      </p:sp>
      <p:sp>
        <p:nvSpPr>
          <p:cNvPr id="22" name="タイトル 1">
            <a:extLst>
              <a:ext uri="{FF2B5EF4-FFF2-40B4-BE49-F238E27FC236}">
                <a16:creationId xmlns:a16="http://schemas.microsoft.com/office/drawing/2014/main" id="{9CD70CF9-A2DB-A2DE-855B-9F7D02A61EE1}"/>
              </a:ext>
            </a:extLst>
          </p:cNvPr>
          <p:cNvSpPr txBox="1">
            <a:spLocks/>
          </p:cNvSpPr>
          <p:nvPr/>
        </p:nvSpPr>
        <p:spPr>
          <a:xfrm>
            <a:off x="3474496" y="5413358"/>
            <a:ext cx="2844173" cy="752450"/>
          </a:xfrm>
          <a:prstGeom prst="rect">
            <a:avLst/>
          </a:prstGeom>
          <a:ln cap="rnd">
            <a:solidFill>
              <a:schemeClr val="tx1"/>
            </a:solidFill>
            <a:prstDash val="dash"/>
          </a:ln>
        </p:spPr>
        <p:txBody>
          <a:bodyPr vert="horz" wrap="square" lIns="91440" tIns="45720" rIns="91440" bIns="45720" rtlCol="0" anchor="t" anchorCtr="1">
            <a:sp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lnSpc>
                <a:spcPts val="1300"/>
              </a:lnSpc>
            </a:pPr>
            <a:r>
              <a:rPr lang="ja-JP" altLang="en-US" sz="1000" b="1" dirty="0">
                <a:latin typeface="游明朝" panose="02020400000000000000" pitchFamily="18" charset="-128"/>
                <a:ea typeface="游明朝" panose="02020400000000000000" pitchFamily="18" charset="-128"/>
              </a:rPr>
              <a:t>選挙人名簿とは</a:t>
            </a:r>
            <a:endParaRPr lang="en-US" altLang="ja-JP" sz="1000" b="1" dirty="0">
              <a:latin typeface="游明朝" panose="02020400000000000000" pitchFamily="18" charset="-128"/>
              <a:ea typeface="游明朝" panose="02020400000000000000" pitchFamily="18" charset="-128"/>
            </a:endParaRPr>
          </a:p>
          <a:p>
            <a:pPr algn="l">
              <a:lnSpc>
                <a:spcPts val="1300"/>
              </a:lnSpc>
            </a:pPr>
            <a:r>
              <a:rPr lang="ja-JP" altLang="en-US" sz="1000" dirty="0">
                <a:latin typeface="游明朝" panose="02020400000000000000" pitchFamily="18" charset="-128"/>
                <a:ea typeface="游明朝" panose="02020400000000000000" pitchFamily="18" charset="-128"/>
              </a:rPr>
              <a:t>選挙に投票、または立候補する資格のある方の名簿です。縦覧期間中にご自身の名前があるか、間違っていないかご確認いただけます。</a:t>
            </a:r>
            <a:endParaRPr lang="en-US" altLang="ja-JP" sz="1000" dirty="0">
              <a:latin typeface="游明朝" panose="02020400000000000000" pitchFamily="18" charset="-128"/>
              <a:ea typeface="游明朝" panose="02020400000000000000" pitchFamily="18" charset="-128"/>
            </a:endParaRPr>
          </a:p>
        </p:txBody>
      </p:sp>
      <p:pic>
        <p:nvPicPr>
          <p:cNvPr id="24" name="図 23">
            <a:extLst>
              <a:ext uri="{FF2B5EF4-FFF2-40B4-BE49-F238E27FC236}">
                <a16:creationId xmlns:a16="http://schemas.microsoft.com/office/drawing/2014/main" id="{A205BDE1-2E8C-89D5-6298-122907B9EBE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278941" y="3114969"/>
            <a:ext cx="1219059" cy="1219059"/>
          </a:xfrm>
          <a:prstGeom prst="rect">
            <a:avLst/>
          </a:prstGeom>
        </p:spPr>
      </p:pic>
      <p:graphicFrame>
        <p:nvGraphicFramePr>
          <p:cNvPr id="6" name="図表 5">
            <a:extLst>
              <a:ext uri="{FF2B5EF4-FFF2-40B4-BE49-F238E27FC236}">
                <a16:creationId xmlns:a16="http://schemas.microsoft.com/office/drawing/2014/main" id="{89B6B952-B528-6050-5166-C039DCD6CABD}"/>
              </a:ext>
            </a:extLst>
          </p:cNvPr>
          <p:cNvGraphicFramePr/>
          <p:nvPr>
            <p:extLst>
              <p:ext uri="{D42A27DB-BD31-4B8C-83A1-F6EECF244321}">
                <p14:modId xmlns:p14="http://schemas.microsoft.com/office/powerpoint/2010/main" val="180851617"/>
              </p:ext>
            </p:extLst>
          </p:nvPr>
        </p:nvGraphicFramePr>
        <p:xfrm>
          <a:off x="287970" y="7344263"/>
          <a:ext cx="6282061" cy="2627681"/>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7" name="タイトル 1">
            <a:extLst>
              <a:ext uri="{FF2B5EF4-FFF2-40B4-BE49-F238E27FC236}">
                <a16:creationId xmlns:a16="http://schemas.microsoft.com/office/drawing/2014/main" id="{CC08EA56-84E0-BE83-75DE-3743274C5748}"/>
              </a:ext>
            </a:extLst>
          </p:cNvPr>
          <p:cNvSpPr txBox="1">
            <a:spLocks/>
          </p:cNvSpPr>
          <p:nvPr/>
        </p:nvSpPr>
        <p:spPr>
          <a:xfrm>
            <a:off x="360000" y="4284324"/>
            <a:ext cx="1812539" cy="331021"/>
          </a:xfrm>
          <a:prstGeom prst="rect">
            <a:avLst/>
          </a:prstGeom>
          <a:ln>
            <a:noFill/>
          </a:ln>
        </p:spPr>
        <p:txBody>
          <a:bodyPr vert="horz" wrap="square" lIns="91440" tIns="45720" rIns="91440" bIns="45720" rtlCol="0" anchor="t" anchorCtr="0">
            <a:norm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1400" b="1" dirty="0"/>
              <a:t>審議会委員の選挙</a:t>
            </a:r>
            <a:endParaRPr lang="en-US" altLang="ja-JP" sz="1400" b="1" dirty="0"/>
          </a:p>
        </p:txBody>
      </p:sp>
      <p:sp>
        <p:nvSpPr>
          <p:cNvPr id="9" name="タイトル 1">
            <a:extLst>
              <a:ext uri="{FF2B5EF4-FFF2-40B4-BE49-F238E27FC236}">
                <a16:creationId xmlns:a16="http://schemas.microsoft.com/office/drawing/2014/main" id="{B3CFEFDC-B480-2082-D930-C48825E34CAB}"/>
              </a:ext>
            </a:extLst>
          </p:cNvPr>
          <p:cNvSpPr txBox="1">
            <a:spLocks/>
          </p:cNvSpPr>
          <p:nvPr/>
        </p:nvSpPr>
        <p:spPr>
          <a:xfrm>
            <a:off x="536575" y="4587697"/>
            <a:ext cx="1191732" cy="252134"/>
          </a:xfrm>
          <a:prstGeom prst="rect">
            <a:avLst/>
          </a:prstGeom>
          <a:ln>
            <a:noFill/>
          </a:ln>
        </p:spPr>
        <p:txBody>
          <a:bodyPr vert="horz" wrap="square" lIns="91440" tIns="45720" rIns="91440" bIns="45720" rtlCol="0" anchor="t" anchorCtr="0">
            <a:norm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1050" b="1" u="sng" dirty="0"/>
              <a:t>投票できる人</a:t>
            </a:r>
            <a:endParaRPr lang="en-US" altLang="ja-JP" sz="1050" b="1" u="sng" dirty="0"/>
          </a:p>
        </p:txBody>
      </p:sp>
      <p:sp>
        <p:nvSpPr>
          <p:cNvPr id="10" name="タイトル 1">
            <a:extLst>
              <a:ext uri="{FF2B5EF4-FFF2-40B4-BE49-F238E27FC236}">
                <a16:creationId xmlns:a16="http://schemas.microsoft.com/office/drawing/2014/main" id="{31C6CD45-0CD5-B910-6506-45911E984F93}"/>
              </a:ext>
            </a:extLst>
          </p:cNvPr>
          <p:cNvSpPr txBox="1">
            <a:spLocks/>
          </p:cNvSpPr>
          <p:nvPr/>
        </p:nvSpPr>
        <p:spPr>
          <a:xfrm>
            <a:off x="536575" y="5866895"/>
            <a:ext cx="1191732" cy="252134"/>
          </a:xfrm>
          <a:prstGeom prst="rect">
            <a:avLst/>
          </a:prstGeom>
          <a:ln>
            <a:noFill/>
          </a:ln>
        </p:spPr>
        <p:txBody>
          <a:bodyPr vert="horz" wrap="square" lIns="91440" tIns="45720" rIns="91440" bIns="45720" rtlCol="0" anchor="t" anchorCtr="0">
            <a:norm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1050" b="1" u="sng" dirty="0"/>
              <a:t>立候補できる人</a:t>
            </a:r>
            <a:endParaRPr lang="en-US" altLang="ja-JP" sz="1050" b="1" u="sng" dirty="0"/>
          </a:p>
        </p:txBody>
      </p:sp>
      <p:sp>
        <p:nvSpPr>
          <p:cNvPr id="11" name="タイトル 1">
            <a:extLst>
              <a:ext uri="{FF2B5EF4-FFF2-40B4-BE49-F238E27FC236}">
                <a16:creationId xmlns:a16="http://schemas.microsoft.com/office/drawing/2014/main" id="{34DE2BE3-13DB-CECA-4D2B-9FE9E97D717B}"/>
              </a:ext>
            </a:extLst>
          </p:cNvPr>
          <p:cNvSpPr txBox="1">
            <a:spLocks/>
          </p:cNvSpPr>
          <p:nvPr/>
        </p:nvSpPr>
        <p:spPr>
          <a:xfrm>
            <a:off x="360000" y="7169513"/>
            <a:ext cx="2687036" cy="291668"/>
          </a:xfrm>
          <a:prstGeom prst="rect">
            <a:avLst/>
          </a:prstGeom>
          <a:ln>
            <a:noFill/>
          </a:ln>
        </p:spPr>
        <p:txBody>
          <a:bodyPr vert="horz" wrap="square" lIns="91440" tIns="45720" rIns="91440" bIns="45720" rtlCol="0" anchor="t" anchorCtr="0">
            <a:norm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1400" b="1" dirty="0"/>
              <a:t>審議会委員選挙のスケジュール</a:t>
            </a:r>
            <a:endParaRPr lang="en-US" altLang="ja-JP" sz="1400" b="1" dirty="0"/>
          </a:p>
        </p:txBody>
      </p:sp>
      <p:sp>
        <p:nvSpPr>
          <p:cNvPr id="5" name="タイトル 1">
            <a:extLst>
              <a:ext uri="{FF2B5EF4-FFF2-40B4-BE49-F238E27FC236}">
                <a16:creationId xmlns:a16="http://schemas.microsoft.com/office/drawing/2014/main" id="{52B1BAA7-9C9F-1459-ACE2-6ECAB6DED3BA}"/>
              </a:ext>
            </a:extLst>
          </p:cNvPr>
          <p:cNvSpPr txBox="1">
            <a:spLocks/>
          </p:cNvSpPr>
          <p:nvPr/>
        </p:nvSpPr>
        <p:spPr>
          <a:xfrm>
            <a:off x="3533289" y="9323646"/>
            <a:ext cx="1502612" cy="315407"/>
          </a:xfrm>
          <a:prstGeom prst="rect">
            <a:avLst/>
          </a:prstGeom>
          <a:ln cap="rnd">
            <a:noFill/>
            <a:prstDash val="dash"/>
          </a:ln>
        </p:spPr>
        <p:txBody>
          <a:bodyPr vert="horz" wrap="square" lIns="91440" tIns="45720" rIns="91440" bIns="45720" rtlCol="0" anchor="t" anchorCtr="1">
            <a:sp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lvl="0" algn="l">
              <a:lnSpc>
                <a:spcPts val="900"/>
              </a:lnSpc>
            </a:pPr>
            <a:r>
              <a:rPr lang="en-US" altLang="ja-JP" sz="600" b="1" dirty="0"/>
              <a:t>※</a:t>
            </a:r>
            <a:r>
              <a:rPr lang="ja-JP" altLang="en-US" sz="600" b="1" dirty="0"/>
              <a:t>立候補者数が定数を超えないとき　は</a:t>
            </a:r>
            <a:r>
              <a:rPr lang="en-US" altLang="ja-JP" sz="600" b="1" dirty="0"/>
              <a:t>『</a:t>
            </a:r>
            <a:r>
              <a:rPr lang="ja-JP" altLang="en-US" sz="600" b="1" dirty="0"/>
              <a:t>投票を行わない旨の公告</a:t>
            </a:r>
            <a:r>
              <a:rPr lang="en-US" altLang="ja-JP" sz="600" b="1" dirty="0"/>
              <a:t>』</a:t>
            </a:r>
            <a:endParaRPr lang="ja-JP" altLang="en-US" sz="600" b="1" dirty="0"/>
          </a:p>
        </p:txBody>
      </p:sp>
      <p:sp>
        <p:nvSpPr>
          <p:cNvPr id="15" name="タイトル 1">
            <a:extLst>
              <a:ext uri="{FF2B5EF4-FFF2-40B4-BE49-F238E27FC236}">
                <a16:creationId xmlns:a16="http://schemas.microsoft.com/office/drawing/2014/main" id="{DA4145D7-1E4F-68E9-A1D5-ABD2CBC03479}"/>
              </a:ext>
            </a:extLst>
          </p:cNvPr>
          <p:cNvSpPr txBox="1">
            <a:spLocks/>
          </p:cNvSpPr>
          <p:nvPr/>
        </p:nvSpPr>
        <p:spPr>
          <a:xfrm>
            <a:off x="3683178" y="8162378"/>
            <a:ext cx="1209186" cy="217495"/>
          </a:xfrm>
          <a:prstGeom prst="rect">
            <a:avLst/>
          </a:prstGeom>
          <a:ln cap="rnd">
            <a:noFill/>
            <a:prstDash val="dash"/>
          </a:ln>
        </p:spPr>
        <p:txBody>
          <a:bodyPr vert="horz" wrap="square" lIns="91440" tIns="45720" rIns="91440" bIns="45720" rtlCol="0" anchor="t" anchorCtr="1">
            <a:sp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lvl="0" algn="l"/>
            <a:r>
              <a:rPr lang="ja-JP" altLang="en-US" sz="900" b="1" dirty="0"/>
              <a:t>（異議申立期間）</a:t>
            </a:r>
          </a:p>
        </p:txBody>
      </p:sp>
      <p:sp>
        <p:nvSpPr>
          <p:cNvPr id="16" name="タイトル 1">
            <a:extLst>
              <a:ext uri="{FF2B5EF4-FFF2-40B4-BE49-F238E27FC236}">
                <a16:creationId xmlns:a16="http://schemas.microsoft.com/office/drawing/2014/main" id="{D40DB34F-B14E-5CDC-7E1F-B6426CC38535}"/>
              </a:ext>
            </a:extLst>
          </p:cNvPr>
          <p:cNvSpPr txBox="1">
            <a:spLocks/>
          </p:cNvSpPr>
          <p:nvPr/>
        </p:nvSpPr>
        <p:spPr>
          <a:xfrm>
            <a:off x="143888" y="9313915"/>
            <a:ext cx="1502612" cy="318998"/>
          </a:xfrm>
          <a:prstGeom prst="rect">
            <a:avLst/>
          </a:prstGeom>
          <a:ln cap="rnd">
            <a:noFill/>
            <a:prstDash val="dash"/>
          </a:ln>
        </p:spPr>
        <p:txBody>
          <a:bodyPr vert="horz" wrap="square" lIns="91440" tIns="45720" rIns="91440" bIns="45720" rtlCol="0" anchor="t" anchorCtr="1">
            <a:sp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lvl="0" algn="l">
              <a:lnSpc>
                <a:spcPts val="900"/>
              </a:lnSpc>
            </a:pPr>
            <a:r>
              <a:rPr lang="en-US" altLang="ja-JP" sz="650" b="1" dirty="0"/>
              <a:t>※</a:t>
            </a:r>
            <a:r>
              <a:rPr lang="ja-JP" altLang="en-US" sz="650" b="1" dirty="0"/>
              <a:t>任期：令和　６年３月７日～</a:t>
            </a:r>
            <a:endParaRPr lang="en-US" altLang="ja-JP" sz="650" b="1" dirty="0"/>
          </a:p>
          <a:p>
            <a:pPr lvl="0" algn="l">
              <a:lnSpc>
                <a:spcPts val="900"/>
              </a:lnSpc>
            </a:pPr>
            <a:r>
              <a:rPr lang="ja-JP" altLang="en-US" sz="650" b="1" dirty="0"/>
              <a:t>　　　　令和１１年３月６日</a:t>
            </a:r>
          </a:p>
        </p:txBody>
      </p:sp>
      <p:sp>
        <p:nvSpPr>
          <p:cNvPr id="14" name="タイトル 1">
            <a:extLst>
              <a:ext uri="{FF2B5EF4-FFF2-40B4-BE49-F238E27FC236}">
                <a16:creationId xmlns:a16="http://schemas.microsoft.com/office/drawing/2014/main" id="{EC39DE98-8FAF-94A0-4E5F-C71FBE7A1209}"/>
              </a:ext>
            </a:extLst>
          </p:cNvPr>
          <p:cNvSpPr txBox="1">
            <a:spLocks/>
          </p:cNvSpPr>
          <p:nvPr/>
        </p:nvSpPr>
        <p:spPr>
          <a:xfrm>
            <a:off x="3627949" y="7504965"/>
            <a:ext cx="656646" cy="252134"/>
          </a:xfrm>
          <a:prstGeom prst="rect">
            <a:avLst/>
          </a:prstGeom>
          <a:ln>
            <a:noFill/>
          </a:ln>
        </p:spPr>
        <p:txBody>
          <a:bodyPr vert="horz" wrap="square" lIns="91440" tIns="45720" rIns="91440" bIns="45720" rtlCol="0" anchor="t" anchorCtr="0">
            <a:norm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900" b="1" dirty="0">
                <a:latin typeface="+mn-ea"/>
                <a:ea typeface="+mn-ea"/>
              </a:rPr>
              <a:t>令和６年</a:t>
            </a:r>
            <a:endParaRPr lang="en-US" altLang="ja-JP" sz="900" b="1" dirty="0">
              <a:latin typeface="+mn-ea"/>
              <a:ea typeface="+mn-ea"/>
            </a:endParaRPr>
          </a:p>
        </p:txBody>
      </p:sp>
      <p:sp>
        <p:nvSpPr>
          <p:cNvPr id="18" name="タイトル 1">
            <a:extLst>
              <a:ext uri="{FF2B5EF4-FFF2-40B4-BE49-F238E27FC236}">
                <a16:creationId xmlns:a16="http://schemas.microsoft.com/office/drawing/2014/main" id="{03403654-F5A9-4925-8530-4440FB742E9F}"/>
              </a:ext>
            </a:extLst>
          </p:cNvPr>
          <p:cNvSpPr txBox="1">
            <a:spLocks/>
          </p:cNvSpPr>
          <p:nvPr/>
        </p:nvSpPr>
        <p:spPr>
          <a:xfrm>
            <a:off x="238548" y="7491860"/>
            <a:ext cx="656646" cy="252134"/>
          </a:xfrm>
          <a:prstGeom prst="rect">
            <a:avLst/>
          </a:prstGeom>
          <a:ln>
            <a:noFill/>
          </a:ln>
        </p:spPr>
        <p:txBody>
          <a:bodyPr vert="horz" wrap="square" lIns="91440" tIns="45720" rIns="91440" bIns="45720" rtlCol="0" anchor="t" anchorCtr="0">
            <a:norm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900" b="1" dirty="0">
                <a:latin typeface="+mn-ea"/>
                <a:ea typeface="+mn-ea"/>
              </a:rPr>
              <a:t>令和５年</a:t>
            </a:r>
            <a:endParaRPr lang="en-US" altLang="ja-JP" sz="900" b="1" dirty="0">
              <a:latin typeface="+mn-ea"/>
              <a:ea typeface="+mn-ea"/>
            </a:endParaRPr>
          </a:p>
        </p:txBody>
      </p:sp>
      <p:sp>
        <p:nvSpPr>
          <p:cNvPr id="12" name="タイトル 1">
            <a:extLst>
              <a:ext uri="{FF2B5EF4-FFF2-40B4-BE49-F238E27FC236}">
                <a16:creationId xmlns:a16="http://schemas.microsoft.com/office/drawing/2014/main" id="{44A8DAE9-DCBD-DF5F-B4CC-CE3113DC4B6A}"/>
              </a:ext>
            </a:extLst>
          </p:cNvPr>
          <p:cNvSpPr txBox="1">
            <a:spLocks/>
          </p:cNvSpPr>
          <p:nvPr/>
        </p:nvSpPr>
        <p:spPr>
          <a:xfrm>
            <a:off x="2681520" y="3206263"/>
            <a:ext cx="2623726" cy="1085639"/>
          </a:xfrm>
          <a:prstGeom prst="rect">
            <a:avLst/>
          </a:prstGeom>
          <a:ln>
            <a:noFill/>
          </a:ln>
        </p:spPr>
        <p:txBody>
          <a:bodyPr vert="horz" wrap="square" lIns="91440" tIns="45720" rIns="91440" bIns="45720" rtlCol="0" anchor="t" anchorCtr="0">
            <a:normAutofit fontScale="92500"/>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lnSpc>
                <a:spcPct val="150000"/>
              </a:lnSpc>
            </a:pPr>
            <a:r>
              <a:rPr lang="ja-JP" altLang="en-US" sz="1050" b="1" dirty="0">
                <a:latin typeface="游明朝" panose="02020400000000000000" pitchFamily="18" charset="-128"/>
                <a:ea typeface="游明朝" panose="02020400000000000000" pitchFamily="18" charset="-128"/>
              </a:rPr>
              <a:t>☚選挙</a:t>
            </a:r>
            <a:endParaRPr lang="en-US" altLang="ja-JP" sz="1050" b="1" dirty="0">
              <a:latin typeface="游明朝" panose="02020400000000000000" pitchFamily="18" charset="-128"/>
              <a:ea typeface="游明朝" panose="02020400000000000000" pitchFamily="18" charset="-128"/>
            </a:endParaRPr>
          </a:p>
          <a:p>
            <a:pPr algn="l">
              <a:lnSpc>
                <a:spcPct val="150000"/>
              </a:lnSpc>
            </a:pPr>
            <a:r>
              <a:rPr lang="en-US" altLang="ja-JP" sz="1050" dirty="0">
                <a:latin typeface="游明朝" panose="02020400000000000000" pitchFamily="18" charset="-128"/>
                <a:ea typeface="游明朝" panose="02020400000000000000" pitchFamily="18" charset="-128"/>
              </a:rPr>
              <a:t>※</a:t>
            </a:r>
            <a:r>
              <a:rPr lang="ja-JP" altLang="en-US" sz="1050" dirty="0">
                <a:latin typeface="游明朝" panose="02020400000000000000" pitchFamily="18" charset="-128"/>
                <a:ea typeface="游明朝" panose="02020400000000000000" pitchFamily="18" charset="-128"/>
              </a:rPr>
              <a:t>それぞれ選挙される委員の数は、</a:t>
            </a:r>
            <a:r>
              <a:rPr lang="en-US" altLang="ja-JP" sz="1050" dirty="0">
                <a:latin typeface="游明朝" panose="02020400000000000000" pitchFamily="18" charset="-128"/>
                <a:ea typeface="游明朝" panose="02020400000000000000" pitchFamily="18" charset="-128"/>
              </a:rPr>
              <a:t>『</a:t>
            </a:r>
            <a:r>
              <a:rPr lang="ja-JP" altLang="en-US" sz="1050" dirty="0">
                <a:latin typeface="游明朝" panose="02020400000000000000" pitchFamily="18" charset="-128"/>
                <a:ea typeface="游明朝" panose="02020400000000000000" pitchFamily="18" charset="-128"/>
              </a:rPr>
              <a:t>宅地の所有者の総数</a:t>
            </a:r>
            <a:r>
              <a:rPr lang="en-US" altLang="ja-JP" sz="1050" dirty="0">
                <a:latin typeface="游明朝" panose="02020400000000000000" pitchFamily="18" charset="-128"/>
                <a:ea typeface="游明朝" panose="02020400000000000000" pitchFamily="18" charset="-128"/>
              </a:rPr>
              <a:t>』</a:t>
            </a:r>
            <a:r>
              <a:rPr lang="ja-JP" altLang="en-US" sz="1050" dirty="0">
                <a:latin typeface="游明朝" panose="02020400000000000000" pitchFamily="18" charset="-128"/>
                <a:ea typeface="游明朝" panose="02020400000000000000" pitchFamily="18" charset="-128"/>
              </a:rPr>
              <a:t>と</a:t>
            </a:r>
            <a:r>
              <a:rPr lang="en-US" altLang="ja-JP" sz="1050" dirty="0">
                <a:latin typeface="游明朝" panose="02020400000000000000" pitchFamily="18" charset="-128"/>
                <a:ea typeface="游明朝" panose="02020400000000000000" pitchFamily="18" charset="-128"/>
              </a:rPr>
              <a:t>『</a:t>
            </a:r>
            <a:r>
              <a:rPr lang="ja-JP" altLang="en-US" sz="1050" dirty="0">
                <a:latin typeface="游明朝" panose="02020400000000000000" pitchFamily="18" charset="-128"/>
                <a:ea typeface="游明朝" panose="02020400000000000000" pitchFamily="18" charset="-128"/>
              </a:rPr>
              <a:t>借地権者の総数</a:t>
            </a:r>
            <a:r>
              <a:rPr lang="en-US" altLang="ja-JP" sz="1050" dirty="0">
                <a:latin typeface="游明朝" panose="02020400000000000000" pitchFamily="18" charset="-128"/>
                <a:ea typeface="游明朝" panose="02020400000000000000" pitchFamily="18" charset="-128"/>
              </a:rPr>
              <a:t>』</a:t>
            </a:r>
            <a:r>
              <a:rPr lang="ja-JP" altLang="en-US" sz="1050" dirty="0">
                <a:latin typeface="游明朝" panose="02020400000000000000" pitchFamily="18" charset="-128"/>
                <a:ea typeface="游明朝" panose="02020400000000000000" pitchFamily="18" charset="-128"/>
              </a:rPr>
              <a:t>との割合に概ね比例するよう定めます。</a:t>
            </a:r>
            <a:endParaRPr lang="en-US" altLang="ja-JP" sz="1050" dirty="0">
              <a:latin typeface="游明朝" panose="02020400000000000000" pitchFamily="18" charset="-128"/>
              <a:ea typeface="游明朝" panose="02020400000000000000" pitchFamily="18" charset="-128"/>
            </a:endParaRPr>
          </a:p>
        </p:txBody>
      </p:sp>
      <p:sp>
        <p:nvSpPr>
          <p:cNvPr id="13" name="フリーフォーム: 図形 12">
            <a:extLst>
              <a:ext uri="{FF2B5EF4-FFF2-40B4-BE49-F238E27FC236}">
                <a16:creationId xmlns:a16="http://schemas.microsoft.com/office/drawing/2014/main" id="{FC77C8B2-3EE9-7154-7297-08854D0DA0E9}"/>
              </a:ext>
            </a:extLst>
          </p:cNvPr>
          <p:cNvSpPr/>
          <p:nvPr/>
        </p:nvSpPr>
        <p:spPr>
          <a:xfrm>
            <a:off x="161925" y="7305675"/>
            <a:ext cx="6524625" cy="2495550"/>
          </a:xfrm>
          <a:custGeom>
            <a:avLst/>
            <a:gdLst>
              <a:gd name="connsiteX0" fmla="*/ 219075 w 6524625"/>
              <a:gd name="connsiteY0" fmla="*/ 0 h 2495550"/>
              <a:gd name="connsiteX1" fmla="*/ 0 w 6524625"/>
              <a:gd name="connsiteY1" fmla="*/ 0 h 2495550"/>
              <a:gd name="connsiteX2" fmla="*/ 0 w 6524625"/>
              <a:gd name="connsiteY2" fmla="*/ 2495550 h 2495550"/>
              <a:gd name="connsiteX3" fmla="*/ 6515100 w 6524625"/>
              <a:gd name="connsiteY3" fmla="*/ 2447925 h 2495550"/>
              <a:gd name="connsiteX4" fmla="*/ 6524625 w 6524625"/>
              <a:gd name="connsiteY4" fmla="*/ 0 h 2495550"/>
              <a:gd name="connsiteX5" fmla="*/ 2809875 w 6524625"/>
              <a:gd name="connsiteY5" fmla="*/ 0 h 2495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524625" h="2495550">
                <a:moveTo>
                  <a:pt x="219075" y="0"/>
                </a:moveTo>
                <a:lnTo>
                  <a:pt x="0" y="0"/>
                </a:lnTo>
                <a:lnTo>
                  <a:pt x="0" y="2495550"/>
                </a:lnTo>
                <a:lnTo>
                  <a:pt x="6515100" y="2447925"/>
                </a:lnTo>
                <a:lnTo>
                  <a:pt x="6524625" y="0"/>
                </a:lnTo>
                <a:lnTo>
                  <a:pt x="2809875" y="0"/>
                </a:lnTo>
              </a:path>
            </a:pathLst>
          </a:custGeom>
          <a:noFill/>
          <a:ln w="190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FD3736FA-5AD0-0C2E-7927-16A9390A00B9}"/>
              </a:ext>
            </a:extLst>
          </p:cNvPr>
          <p:cNvSpPr txBox="1"/>
          <p:nvPr/>
        </p:nvSpPr>
        <p:spPr>
          <a:xfrm>
            <a:off x="5169626" y="100132"/>
            <a:ext cx="1516924" cy="369332"/>
          </a:xfrm>
          <a:prstGeom prst="rect">
            <a:avLst/>
          </a:prstGeom>
          <a:solidFill>
            <a:schemeClr val="bg1"/>
          </a:solidFill>
          <a:ln>
            <a:solidFill>
              <a:schemeClr val="tx1"/>
            </a:solidFill>
          </a:ln>
        </p:spPr>
        <p:txBody>
          <a:bodyPr wrap="square" rtlCol="0">
            <a:spAutoFit/>
          </a:bodyPr>
          <a:lstStyle/>
          <a:p>
            <a:r>
              <a:rPr kumimoji="1" lang="ja-JP" altLang="en-US" dirty="0"/>
              <a:t>令和</a:t>
            </a:r>
            <a:r>
              <a:rPr kumimoji="1" lang="en-US" altLang="ja-JP" dirty="0"/>
              <a:t>5</a:t>
            </a:r>
            <a:r>
              <a:rPr kumimoji="1" lang="ja-JP" altLang="en-US" dirty="0"/>
              <a:t>年</a:t>
            </a:r>
            <a:r>
              <a:rPr kumimoji="1" lang="en-US" altLang="ja-JP" dirty="0"/>
              <a:t>11</a:t>
            </a:r>
            <a:r>
              <a:rPr kumimoji="1" lang="ja-JP" altLang="en-US" dirty="0"/>
              <a:t>月</a:t>
            </a:r>
          </a:p>
        </p:txBody>
      </p:sp>
    </p:spTree>
    <p:extLst>
      <p:ext uri="{BB962C8B-B14F-4D97-AF65-F5344CB8AC3E}">
        <p14:creationId xmlns:p14="http://schemas.microsoft.com/office/powerpoint/2010/main" val="347461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B85B1C86-D1DC-A325-4369-3C12B8B9ED06}"/>
              </a:ext>
            </a:extLst>
          </p:cNvPr>
          <p:cNvSpPr txBox="1">
            <a:spLocks/>
          </p:cNvSpPr>
          <p:nvPr/>
        </p:nvSpPr>
        <p:spPr>
          <a:xfrm>
            <a:off x="360000" y="239828"/>
            <a:ext cx="3605790" cy="346912"/>
          </a:xfrm>
          <a:prstGeom prst="rect">
            <a:avLst/>
          </a:prstGeom>
          <a:ln>
            <a:noFill/>
          </a:ln>
        </p:spPr>
        <p:txBody>
          <a:bodyPr vert="horz" wrap="square" lIns="91440" tIns="45720" rIns="91440" bIns="45720" rtlCol="0" anchor="t" anchorCtr="0">
            <a:norm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1400" b="1" dirty="0"/>
              <a:t>選挙に関係する各種申告・届出のお知らせ</a:t>
            </a:r>
            <a:endParaRPr lang="en-US" altLang="ja-JP" sz="1400" b="1" dirty="0"/>
          </a:p>
        </p:txBody>
      </p:sp>
      <p:sp>
        <p:nvSpPr>
          <p:cNvPr id="12" name="タイトル 1">
            <a:extLst>
              <a:ext uri="{FF2B5EF4-FFF2-40B4-BE49-F238E27FC236}">
                <a16:creationId xmlns:a16="http://schemas.microsoft.com/office/drawing/2014/main" id="{6D78BA93-4807-4177-B0C2-8BD94570BC76}"/>
              </a:ext>
            </a:extLst>
          </p:cNvPr>
          <p:cNvSpPr txBox="1">
            <a:spLocks/>
          </p:cNvSpPr>
          <p:nvPr/>
        </p:nvSpPr>
        <p:spPr>
          <a:xfrm>
            <a:off x="300718" y="456840"/>
            <a:ext cx="6256561" cy="1070487"/>
          </a:xfrm>
          <a:prstGeom prst="rect">
            <a:avLst/>
          </a:prstGeom>
          <a:ln>
            <a:noFill/>
          </a:ln>
        </p:spPr>
        <p:txBody>
          <a:bodyPr vert="horz" wrap="square" lIns="91440" tIns="45720" rIns="91440" bIns="45720" rtlCol="0" anchor="t" anchorCtr="0">
            <a:norm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lnSpc>
                <a:spcPct val="150000"/>
              </a:lnSpc>
            </a:pPr>
            <a:r>
              <a:rPr lang="ja-JP" altLang="en-US" sz="1050" dirty="0">
                <a:latin typeface="游明朝" panose="02020400000000000000" pitchFamily="18" charset="-128"/>
                <a:ea typeface="游明朝" panose="02020400000000000000" pitchFamily="18" charset="-128"/>
              </a:rPr>
              <a:t>・下記に当てはまる場合は、審議会委員の選挙において、選挙権・被選挙権を得るために、所定の申告・届出が必要になります。</a:t>
            </a:r>
            <a:r>
              <a:rPr kumimoji="1" lang="ja-JP" altLang="en-US" sz="1050" dirty="0">
                <a:latin typeface="游明朝" panose="02020400000000000000" pitchFamily="18" charset="-128"/>
                <a:ea typeface="游明朝" panose="02020400000000000000" pitchFamily="18" charset="-128"/>
              </a:rPr>
              <a:t>必ず申告しなければならないということではありませんが、今年度予定している審議会委員の選挙の選挙権・被選挙権を得る場合は申告・届出が必要です。</a:t>
            </a:r>
            <a:endParaRPr lang="en-US" altLang="ja-JP" sz="1050" dirty="0">
              <a:latin typeface="游明朝" panose="02020400000000000000" pitchFamily="18" charset="-128"/>
              <a:ea typeface="游明朝" panose="02020400000000000000" pitchFamily="18" charset="-128"/>
            </a:endParaRPr>
          </a:p>
        </p:txBody>
      </p:sp>
      <p:graphicFrame>
        <p:nvGraphicFramePr>
          <p:cNvPr id="14" name="表 14">
            <a:extLst>
              <a:ext uri="{FF2B5EF4-FFF2-40B4-BE49-F238E27FC236}">
                <a16:creationId xmlns:a16="http://schemas.microsoft.com/office/drawing/2014/main" id="{D75409B0-1819-B67B-3B1D-D2680DB4DFE9}"/>
              </a:ext>
            </a:extLst>
          </p:cNvPr>
          <p:cNvGraphicFramePr>
            <a:graphicFrameLocks noGrp="1"/>
          </p:cNvGraphicFramePr>
          <p:nvPr>
            <p:extLst>
              <p:ext uri="{D42A27DB-BD31-4B8C-83A1-F6EECF244321}">
                <p14:modId xmlns:p14="http://schemas.microsoft.com/office/powerpoint/2010/main" val="448870549"/>
              </p:ext>
            </p:extLst>
          </p:nvPr>
        </p:nvGraphicFramePr>
        <p:xfrm>
          <a:off x="300719" y="1527327"/>
          <a:ext cx="6256561" cy="4092068"/>
        </p:xfrm>
        <a:graphic>
          <a:graphicData uri="http://schemas.openxmlformats.org/drawingml/2006/table">
            <a:tbl>
              <a:tblPr firstRow="1" bandRow="1">
                <a:tableStyleId>{5A111915-BE36-4E01-A7E5-04B1672EAD32}</a:tableStyleId>
              </a:tblPr>
              <a:tblGrid>
                <a:gridCol w="1801441">
                  <a:extLst>
                    <a:ext uri="{9D8B030D-6E8A-4147-A177-3AD203B41FA5}">
                      <a16:colId xmlns:a16="http://schemas.microsoft.com/office/drawing/2014/main" val="2825978447"/>
                    </a:ext>
                  </a:extLst>
                </a:gridCol>
                <a:gridCol w="3296695">
                  <a:extLst>
                    <a:ext uri="{9D8B030D-6E8A-4147-A177-3AD203B41FA5}">
                      <a16:colId xmlns:a16="http://schemas.microsoft.com/office/drawing/2014/main" val="2618054450"/>
                    </a:ext>
                  </a:extLst>
                </a:gridCol>
                <a:gridCol w="1158425">
                  <a:extLst>
                    <a:ext uri="{9D8B030D-6E8A-4147-A177-3AD203B41FA5}">
                      <a16:colId xmlns:a16="http://schemas.microsoft.com/office/drawing/2014/main" val="810251886"/>
                    </a:ext>
                  </a:extLst>
                </a:gridCol>
              </a:tblGrid>
              <a:tr h="247481">
                <a:tc>
                  <a:txBody>
                    <a:bodyPr/>
                    <a:lstStyle/>
                    <a:p>
                      <a:pPr algn="ctr"/>
                      <a:r>
                        <a:rPr kumimoji="1" lang="ja-JP" altLang="en-US" sz="1200" dirty="0">
                          <a:solidFill>
                            <a:schemeClr val="tx1"/>
                          </a:solidFill>
                        </a:rPr>
                        <a:t>項目</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200" dirty="0">
                          <a:solidFill>
                            <a:schemeClr val="tx1"/>
                          </a:solidFill>
                        </a:rPr>
                        <a:t>説明</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200" dirty="0">
                          <a:solidFill>
                            <a:schemeClr val="tx1"/>
                          </a:solidFill>
                        </a:rPr>
                        <a:t>手続き書類等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3934676391"/>
                  </a:ext>
                </a:extLst>
              </a:tr>
              <a:tr h="931548">
                <a:tc>
                  <a:txBody>
                    <a:bodyPr/>
                    <a:lstStyle/>
                    <a:p>
                      <a:pPr algn="l">
                        <a:lnSpc>
                          <a:spcPts val="1500"/>
                        </a:lnSpc>
                      </a:pPr>
                      <a:r>
                        <a:rPr kumimoji="1" lang="ja-JP" altLang="en-US" sz="1050" b="1" dirty="0"/>
                        <a:t>土地を共有している場合・</a:t>
                      </a:r>
                    </a:p>
                    <a:p>
                      <a:pPr algn="l">
                        <a:lnSpc>
                          <a:spcPts val="1500"/>
                        </a:lnSpc>
                      </a:pPr>
                      <a:r>
                        <a:rPr kumimoji="1" lang="ja-JP" altLang="en-US" sz="1050" b="1" dirty="0"/>
                        <a:t>共同で借地をしている場合</a:t>
                      </a:r>
                      <a:endParaRPr kumimoji="1" lang="en-US" altLang="ja-JP" sz="1050" b="1" dirty="0"/>
                    </a:p>
                    <a:p>
                      <a:pPr marL="0" marR="0" lvl="0" indent="0" algn="l" defTabSz="685800" rtl="0" eaLnBrk="1" fontAlgn="auto" latinLnBrk="0" hangingPunct="1">
                        <a:lnSpc>
                          <a:spcPts val="1500"/>
                        </a:lnSpc>
                        <a:spcBef>
                          <a:spcPts val="0"/>
                        </a:spcBef>
                        <a:spcAft>
                          <a:spcPts val="0"/>
                        </a:spcAft>
                        <a:buClrTx/>
                        <a:buSzTx/>
                        <a:buFontTx/>
                        <a:buNone/>
                        <a:tabLst/>
                        <a:defRPr/>
                      </a:pPr>
                      <a:r>
                        <a:rPr kumimoji="1" lang="ja-JP" altLang="en-US" sz="900" u="none">
                          <a:highlight>
                            <a:srgbClr val="FFFF00"/>
                          </a:highlight>
                          <a:latin typeface="游明朝" panose="02020400000000000000" pitchFamily="18" charset="-128"/>
                          <a:ea typeface="游明朝" panose="02020400000000000000" pitchFamily="18" charset="-128"/>
                        </a:rPr>
                        <a:t>選挙当日まで</a:t>
                      </a:r>
                      <a:r>
                        <a:rPr kumimoji="1" lang="ja-JP" altLang="en-US" sz="900" u="none" dirty="0">
                          <a:highlight>
                            <a:srgbClr val="FFFF00"/>
                          </a:highlight>
                          <a:latin typeface="游明朝" panose="02020400000000000000" pitchFamily="18" charset="-128"/>
                          <a:ea typeface="游明朝" panose="02020400000000000000" pitchFamily="18" charset="-128"/>
                        </a:rPr>
                        <a:t>に届出た場合に限り選挙権を行使できます</a:t>
                      </a:r>
                      <a:endParaRPr kumimoji="1" lang="ja-JP" altLang="en-US" sz="900" b="1" dirty="0"/>
                    </a:p>
                    <a:p>
                      <a:pPr algn="l">
                        <a:lnSpc>
                          <a:spcPts val="1500"/>
                        </a:lnSpc>
                      </a:pPr>
                      <a:endParaRPr kumimoji="1" lang="ja-JP" altLang="en-US" sz="1050" b="1"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ts val="1500"/>
                        </a:lnSpc>
                      </a:pPr>
                      <a:r>
                        <a:rPr kumimoji="1" lang="ja-JP" altLang="en-US" sz="1050" dirty="0">
                          <a:latin typeface="游明朝" panose="02020400000000000000" pitchFamily="18" charset="-128"/>
                          <a:ea typeface="游明朝" panose="02020400000000000000" pitchFamily="18" charset="-128"/>
                        </a:rPr>
                        <a:t>選挙において、土地の共有者または共同借地権者は、原則として</a:t>
                      </a:r>
                      <a:r>
                        <a:rPr kumimoji="1" lang="en-US" altLang="ja-JP" sz="1050" dirty="0">
                          <a:latin typeface="游明朝" panose="02020400000000000000" pitchFamily="18" charset="-128"/>
                          <a:ea typeface="游明朝" panose="02020400000000000000" pitchFamily="18" charset="-128"/>
                        </a:rPr>
                        <a:t>1</a:t>
                      </a:r>
                      <a:r>
                        <a:rPr kumimoji="1" lang="ja-JP" altLang="en-US" sz="1050" dirty="0">
                          <a:latin typeface="游明朝" panose="02020400000000000000" pitchFamily="18" charset="-128"/>
                          <a:ea typeface="游明朝" panose="02020400000000000000" pitchFamily="18" charset="-128"/>
                        </a:rPr>
                        <a:t>つの土地所有者あるいは借地権者として取扱います。</a:t>
                      </a:r>
                    </a:p>
                    <a:p>
                      <a:pPr algn="l">
                        <a:lnSpc>
                          <a:spcPts val="1500"/>
                        </a:lnSpc>
                      </a:pPr>
                      <a:r>
                        <a:rPr kumimoji="1" lang="ja-JP" altLang="en-US" sz="1050" dirty="0">
                          <a:latin typeface="游明朝" panose="02020400000000000000" pitchFamily="18" charset="-128"/>
                          <a:ea typeface="游明朝" panose="02020400000000000000" pitchFamily="18" charset="-128"/>
                        </a:rPr>
                        <a:t>そのため、代表者を</a:t>
                      </a:r>
                      <a:r>
                        <a:rPr kumimoji="1" lang="en-US" altLang="ja-JP" sz="1050" dirty="0">
                          <a:latin typeface="游明朝" panose="02020400000000000000" pitchFamily="18" charset="-128"/>
                          <a:ea typeface="游明朝" panose="02020400000000000000" pitchFamily="18" charset="-128"/>
                        </a:rPr>
                        <a:t>1</a:t>
                      </a:r>
                      <a:r>
                        <a:rPr kumimoji="1" lang="ja-JP" altLang="en-US" sz="1050" dirty="0">
                          <a:latin typeface="游明朝" panose="02020400000000000000" pitchFamily="18" charset="-128"/>
                          <a:ea typeface="游明朝" panose="02020400000000000000" pitchFamily="18" charset="-128"/>
                        </a:rPr>
                        <a:t>人選任し、合志市に代表者選任通知を提出していただく必要があります。</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游明朝" panose="02020400000000000000" pitchFamily="18" charset="-128"/>
                          <a:ea typeface="游明朝" panose="02020400000000000000" pitchFamily="18" charset="-128"/>
                        </a:rPr>
                        <a:t>代表者選任通知</a:t>
                      </a:r>
                      <a:endParaRPr kumimoji="1" lang="en-US" altLang="ja-JP" sz="1050" dirty="0">
                        <a:latin typeface="游明朝" panose="02020400000000000000" pitchFamily="18" charset="-128"/>
                        <a:ea typeface="游明朝" panose="02020400000000000000" pitchFamily="18" charset="-128"/>
                      </a:endParaRPr>
                    </a:p>
                    <a:p>
                      <a:pPr algn="l"/>
                      <a:endParaRPr kumimoji="1" lang="en-US" altLang="ja-JP" sz="800" dirty="0">
                        <a:latin typeface="游明朝" panose="02020400000000000000" pitchFamily="18" charset="-128"/>
                        <a:ea typeface="游明朝" panose="02020400000000000000" pitchFamily="18" charset="-128"/>
                      </a:endParaRPr>
                    </a:p>
                    <a:p>
                      <a:pPr algn="l"/>
                      <a:r>
                        <a:rPr kumimoji="1" lang="en-US" altLang="ja-JP" sz="800" dirty="0">
                          <a:latin typeface="游明朝" panose="02020400000000000000" pitchFamily="18" charset="-128"/>
                          <a:ea typeface="游明朝" panose="02020400000000000000" pitchFamily="18" charset="-128"/>
                        </a:rPr>
                        <a:t>※</a:t>
                      </a:r>
                      <a:r>
                        <a:rPr kumimoji="1" lang="ja-JP" altLang="en-US" sz="800" dirty="0">
                          <a:latin typeface="游明朝" panose="02020400000000000000" pitchFamily="18" charset="-128"/>
                          <a:ea typeface="游明朝" panose="02020400000000000000" pitchFamily="18" charset="-128"/>
                        </a:rPr>
                        <a:t>権利者全員が署名、実印を押印し、全員の印鑑証明書を添付して下さい</a:t>
                      </a:r>
                    </a:p>
                  </a:txBody>
                  <a:tcPr anchor="b"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59530468"/>
                  </a:ext>
                </a:extLst>
              </a:tr>
              <a:tr h="1065542">
                <a:tc>
                  <a:txBody>
                    <a:bodyPr/>
                    <a:lstStyle/>
                    <a:p>
                      <a:pPr algn="l">
                        <a:lnSpc>
                          <a:spcPts val="1500"/>
                        </a:lnSpc>
                      </a:pPr>
                      <a:r>
                        <a:rPr kumimoji="1" lang="ja-JP" altLang="en-US" sz="1050" b="1" dirty="0"/>
                        <a:t>所有者が死亡したが登記</a:t>
                      </a:r>
                    </a:p>
                    <a:p>
                      <a:pPr marL="0" marR="0" lvl="0" indent="0" algn="l" defTabSz="685800" rtl="0" eaLnBrk="1" fontAlgn="auto" latinLnBrk="0" hangingPunct="1">
                        <a:lnSpc>
                          <a:spcPts val="1500"/>
                        </a:lnSpc>
                        <a:spcBef>
                          <a:spcPts val="0"/>
                        </a:spcBef>
                        <a:spcAft>
                          <a:spcPts val="0"/>
                        </a:spcAft>
                        <a:buClrTx/>
                        <a:buSzTx/>
                        <a:buFontTx/>
                        <a:buNone/>
                        <a:tabLst/>
                        <a:defRPr/>
                      </a:pPr>
                      <a:r>
                        <a:rPr kumimoji="1" lang="ja-JP" altLang="en-US" sz="1050" b="1" dirty="0"/>
                        <a:t>を変更していない場合</a:t>
                      </a:r>
                      <a:endParaRPr kumimoji="1" lang="en-US" altLang="ja-JP" sz="1050" b="1" dirty="0"/>
                    </a:p>
                    <a:p>
                      <a:pPr marL="0" marR="0" lvl="0" indent="0" algn="l" defTabSz="685800" rtl="0" eaLnBrk="1" fontAlgn="auto" latinLnBrk="0" hangingPunct="1">
                        <a:lnSpc>
                          <a:spcPts val="1500"/>
                        </a:lnSpc>
                        <a:spcBef>
                          <a:spcPts val="0"/>
                        </a:spcBef>
                        <a:spcAft>
                          <a:spcPts val="0"/>
                        </a:spcAft>
                        <a:buClrTx/>
                        <a:buSzTx/>
                        <a:buFontTx/>
                        <a:buNone/>
                        <a:tabLst/>
                        <a:defRPr/>
                      </a:pPr>
                      <a:r>
                        <a:rPr kumimoji="1" lang="ja-JP" altLang="en-US" sz="900" u="none" dirty="0">
                          <a:highlight>
                            <a:srgbClr val="FFFF00"/>
                          </a:highlight>
                          <a:latin typeface="游明朝" panose="02020400000000000000" pitchFamily="18" charset="-128"/>
                          <a:ea typeface="游明朝" panose="02020400000000000000" pitchFamily="18" charset="-128"/>
                        </a:rPr>
                        <a:t>選挙当日までに届出た場合に限り選挙権を行使できます</a:t>
                      </a:r>
                      <a:endParaRPr kumimoji="1" lang="ja-JP" altLang="en-US" sz="900" b="1"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ts val="1500"/>
                        </a:lnSpc>
                      </a:pPr>
                      <a:r>
                        <a:rPr kumimoji="1" lang="ja-JP" altLang="en-US" sz="1050" dirty="0">
                          <a:latin typeface="游明朝" panose="02020400000000000000" pitchFamily="18" charset="-128"/>
                          <a:ea typeface="游明朝" panose="02020400000000000000" pitchFamily="18" charset="-128"/>
                        </a:rPr>
                        <a:t>合志市（土地区画整理室）に相続届出書を提出していただく必要があります。</a:t>
                      </a:r>
                    </a:p>
                    <a:p>
                      <a:pPr algn="l">
                        <a:lnSpc>
                          <a:spcPts val="1500"/>
                        </a:lnSpc>
                      </a:pPr>
                      <a:r>
                        <a:rPr kumimoji="1" lang="ja-JP" altLang="en-US" sz="1050" dirty="0">
                          <a:latin typeface="游明朝" panose="02020400000000000000" pitchFamily="18" charset="-128"/>
                          <a:ea typeface="游明朝" panose="02020400000000000000" pitchFamily="18" charset="-128"/>
                        </a:rPr>
                        <a:t>相続人が</a:t>
                      </a:r>
                      <a:r>
                        <a:rPr kumimoji="1" lang="en-US" altLang="ja-JP" sz="1050" dirty="0">
                          <a:latin typeface="游明朝" panose="02020400000000000000" pitchFamily="18" charset="-128"/>
                          <a:ea typeface="游明朝" panose="02020400000000000000" pitchFamily="18" charset="-128"/>
                        </a:rPr>
                        <a:t>2</a:t>
                      </a:r>
                      <a:r>
                        <a:rPr kumimoji="1" lang="ja-JP" altLang="en-US" sz="1050" dirty="0">
                          <a:latin typeface="游明朝" panose="02020400000000000000" pitchFamily="18" charset="-128"/>
                          <a:ea typeface="游明朝" panose="02020400000000000000" pitchFamily="18" charset="-128"/>
                        </a:rPr>
                        <a:t>人以上の場合は、代表者選任通知と併せて提出してください。</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en-US" altLang="ja-JP" sz="1050" dirty="0">
                        <a:latin typeface="游明朝" panose="02020400000000000000" pitchFamily="18" charset="-128"/>
                        <a:ea typeface="游明朝" panose="02020400000000000000" pitchFamily="18" charset="-128"/>
                      </a:endParaRPr>
                    </a:p>
                    <a:p>
                      <a:pPr algn="ctr"/>
                      <a:r>
                        <a:rPr kumimoji="1" lang="ja-JP" altLang="en-US" sz="1050" dirty="0">
                          <a:latin typeface="游明朝" panose="02020400000000000000" pitchFamily="18" charset="-128"/>
                          <a:ea typeface="游明朝" panose="02020400000000000000" pitchFamily="18" charset="-128"/>
                        </a:rPr>
                        <a:t>相続届出書</a:t>
                      </a:r>
                      <a:endParaRPr kumimoji="1" lang="en-US" altLang="ja-JP" sz="1050" dirty="0">
                        <a:latin typeface="游明朝" panose="02020400000000000000" pitchFamily="18" charset="-128"/>
                        <a:ea typeface="游明朝" panose="02020400000000000000" pitchFamily="18" charset="-128"/>
                      </a:endParaRPr>
                    </a:p>
                    <a:p>
                      <a:pPr algn="ctr"/>
                      <a:endParaRPr kumimoji="1" lang="en-US" altLang="ja-JP" sz="1050" dirty="0">
                        <a:latin typeface="游明朝" panose="02020400000000000000" pitchFamily="18" charset="-128"/>
                        <a:ea typeface="游明朝" panose="02020400000000000000" pitchFamily="18" charset="-128"/>
                      </a:endParaRPr>
                    </a:p>
                    <a:p>
                      <a:pPr algn="l"/>
                      <a:r>
                        <a:rPr kumimoji="1" lang="en-US" altLang="ja-JP" sz="800" dirty="0">
                          <a:latin typeface="游明朝" panose="02020400000000000000" pitchFamily="18" charset="-128"/>
                          <a:ea typeface="游明朝" panose="02020400000000000000" pitchFamily="18" charset="-128"/>
                        </a:rPr>
                        <a:t>※</a:t>
                      </a:r>
                      <a:r>
                        <a:rPr kumimoji="1" lang="ja-JP" altLang="en-US" sz="800" dirty="0">
                          <a:latin typeface="游明朝" panose="02020400000000000000" pitchFamily="18" charset="-128"/>
                          <a:ea typeface="游明朝" panose="02020400000000000000" pitchFamily="18" charset="-128"/>
                        </a:rPr>
                        <a:t>相続人全員が署名、実印を押印し、全員の印鑑証明書および相続を証する書類を添付して下さい</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69408540"/>
                  </a:ext>
                </a:extLst>
              </a:tr>
              <a:tr h="1571840">
                <a:tc>
                  <a:txBody>
                    <a:bodyPr/>
                    <a:lstStyle/>
                    <a:p>
                      <a:pPr marL="0" marR="0" lvl="0" indent="0" algn="l" defTabSz="685800" rtl="0" eaLnBrk="1" fontAlgn="auto" latinLnBrk="0" hangingPunct="1">
                        <a:lnSpc>
                          <a:spcPts val="1500"/>
                        </a:lnSpc>
                        <a:spcBef>
                          <a:spcPts val="0"/>
                        </a:spcBef>
                        <a:spcAft>
                          <a:spcPts val="0"/>
                        </a:spcAft>
                        <a:buClrTx/>
                        <a:buSzTx/>
                        <a:buFontTx/>
                        <a:buNone/>
                        <a:tabLst/>
                        <a:defRPr/>
                      </a:pPr>
                      <a:r>
                        <a:rPr kumimoji="1" lang="ja-JP" altLang="en-US" sz="1050" b="1" dirty="0"/>
                        <a:t>借地しているが登記していない場合</a:t>
                      </a:r>
                    </a:p>
                    <a:p>
                      <a:pPr marL="0" marR="0" lvl="0" indent="0" algn="l" defTabSz="685800" rtl="0" eaLnBrk="1" fontAlgn="auto" latinLnBrk="0" hangingPunct="1">
                        <a:lnSpc>
                          <a:spcPts val="1500"/>
                        </a:lnSpc>
                        <a:spcBef>
                          <a:spcPts val="0"/>
                        </a:spcBef>
                        <a:spcAft>
                          <a:spcPts val="0"/>
                        </a:spcAft>
                        <a:buClrTx/>
                        <a:buSzTx/>
                        <a:buFontTx/>
                        <a:buNone/>
                        <a:tabLst/>
                        <a:defRPr/>
                      </a:pPr>
                      <a:r>
                        <a:rPr kumimoji="1" lang="ja-JP" altLang="en-US" sz="900" u="none" dirty="0">
                          <a:highlight>
                            <a:srgbClr val="FFFF00"/>
                          </a:highlight>
                          <a:latin typeface="游明朝" panose="02020400000000000000" pitchFamily="18" charset="-128"/>
                          <a:ea typeface="游明朝" panose="02020400000000000000" pitchFamily="18" charset="-128"/>
                        </a:rPr>
                        <a:t>令和５年１２月２</a:t>
                      </a:r>
                      <a:r>
                        <a:rPr kumimoji="1" lang="en-US" altLang="ja-JP" sz="900" u="none" dirty="0">
                          <a:highlight>
                            <a:srgbClr val="FFFF00"/>
                          </a:highlight>
                          <a:latin typeface="游明朝" panose="02020400000000000000" pitchFamily="18" charset="-128"/>
                          <a:ea typeface="游明朝" panose="02020400000000000000" pitchFamily="18" charset="-128"/>
                        </a:rPr>
                        <a:t>0</a:t>
                      </a:r>
                      <a:r>
                        <a:rPr kumimoji="1" lang="ja-JP" altLang="en-US" sz="900" u="none" dirty="0">
                          <a:highlight>
                            <a:srgbClr val="FFFF00"/>
                          </a:highlight>
                          <a:latin typeface="游明朝" panose="02020400000000000000" pitchFamily="18" charset="-128"/>
                          <a:ea typeface="游明朝" panose="02020400000000000000" pitchFamily="18" charset="-128"/>
                        </a:rPr>
                        <a:t>日</a:t>
                      </a:r>
                      <a:r>
                        <a:rPr kumimoji="1" lang="en-US" altLang="ja-JP" sz="900" u="none" dirty="0">
                          <a:highlight>
                            <a:srgbClr val="FFFF00"/>
                          </a:highlight>
                          <a:latin typeface="游明朝" panose="02020400000000000000" pitchFamily="18" charset="-128"/>
                          <a:ea typeface="游明朝" panose="02020400000000000000" pitchFamily="18" charset="-128"/>
                        </a:rPr>
                        <a:t>(</a:t>
                      </a:r>
                      <a:r>
                        <a:rPr lang="ja-JP" altLang="en-US" sz="900" dirty="0">
                          <a:highlight>
                            <a:srgbClr val="FFFF00"/>
                          </a:highlight>
                          <a:latin typeface="游明朝" panose="02020400000000000000" pitchFamily="18" charset="-128"/>
                          <a:ea typeface="游明朝" panose="02020400000000000000" pitchFamily="18" charset="-128"/>
                        </a:rPr>
                        <a:t>水</a:t>
                      </a:r>
                      <a:r>
                        <a:rPr kumimoji="1" lang="en-US" altLang="ja-JP" sz="900" u="none" dirty="0">
                          <a:highlight>
                            <a:srgbClr val="FFFF00"/>
                          </a:highlight>
                          <a:latin typeface="游明朝" panose="02020400000000000000" pitchFamily="18" charset="-128"/>
                          <a:ea typeface="游明朝" panose="02020400000000000000" pitchFamily="18" charset="-128"/>
                        </a:rPr>
                        <a:t>)</a:t>
                      </a:r>
                      <a:r>
                        <a:rPr kumimoji="1" lang="ja-JP" altLang="en-US" sz="900" u="none" dirty="0">
                          <a:highlight>
                            <a:srgbClr val="FFFF00"/>
                          </a:highlight>
                          <a:latin typeface="游明朝" panose="02020400000000000000" pitchFamily="18" charset="-128"/>
                          <a:ea typeface="游明朝" panose="02020400000000000000" pitchFamily="18" charset="-128"/>
                        </a:rPr>
                        <a:t>までに</a:t>
                      </a:r>
                      <a:r>
                        <a:rPr kumimoji="1" lang="ja-JP" altLang="en-US" sz="900" dirty="0">
                          <a:highlight>
                            <a:srgbClr val="FFFF00"/>
                          </a:highlight>
                          <a:latin typeface="游明朝" panose="02020400000000000000" pitchFamily="18" charset="-128"/>
                          <a:ea typeface="游明朝" panose="02020400000000000000" pitchFamily="18" charset="-128"/>
                        </a:rPr>
                        <a:t>申告・届出が必要です</a:t>
                      </a:r>
                      <a:endParaRPr kumimoji="1" lang="ja-JP" altLang="en-US" sz="900" dirty="0">
                        <a:latin typeface="游明朝" panose="02020400000000000000" pitchFamily="18" charset="-128"/>
                        <a:ea typeface="游明朝" panose="02020400000000000000" pitchFamily="18" charset="-128"/>
                      </a:endParaRPr>
                    </a:p>
                    <a:p>
                      <a:pPr algn="l">
                        <a:lnSpc>
                          <a:spcPts val="1500"/>
                        </a:lnSpc>
                      </a:pPr>
                      <a:endParaRPr kumimoji="1" lang="ja-JP" altLang="en-US" sz="1050" b="1"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500"/>
                        </a:lnSpc>
                      </a:pPr>
                      <a:r>
                        <a:rPr kumimoji="1" lang="ja-JP" altLang="en-US" sz="1050" dirty="0">
                          <a:latin typeface="游明朝" panose="02020400000000000000" pitchFamily="18" charset="-128"/>
                          <a:ea typeface="游明朝" panose="02020400000000000000" pitchFamily="18" charset="-128"/>
                        </a:rPr>
                        <a:t>建物所有を目的とする未登記の借地権がある場合は、借地権申告書を提出していただく必要があります。</a:t>
                      </a:r>
                      <a:endParaRPr kumimoji="1" lang="en-US" altLang="ja-JP" sz="1050" dirty="0">
                        <a:latin typeface="游明朝" panose="02020400000000000000" pitchFamily="18" charset="-128"/>
                        <a:ea typeface="游明朝" panose="02020400000000000000" pitchFamily="18" charset="-128"/>
                      </a:endParaRPr>
                    </a:p>
                    <a:p>
                      <a:pPr>
                        <a:lnSpc>
                          <a:spcPts val="1500"/>
                        </a:lnSpc>
                      </a:pPr>
                      <a:endParaRPr kumimoji="1" lang="en-US" altLang="ja-JP" sz="1050" dirty="0">
                        <a:latin typeface="游明朝" panose="02020400000000000000" pitchFamily="18" charset="-128"/>
                        <a:ea typeface="游明朝" panose="02020400000000000000" pitchFamily="18" charset="-128"/>
                      </a:endParaRPr>
                    </a:p>
                    <a:p>
                      <a:pPr algn="l">
                        <a:lnSpc>
                          <a:spcPts val="1500"/>
                        </a:lnSpc>
                      </a:pPr>
                      <a:r>
                        <a:rPr kumimoji="1" lang="en-US" altLang="ja-JP" sz="1050" dirty="0">
                          <a:latin typeface="游明朝" panose="02020400000000000000" pitchFamily="18" charset="-128"/>
                          <a:ea typeface="游明朝" panose="02020400000000000000" pitchFamily="18" charset="-128"/>
                        </a:rPr>
                        <a:t>※</a:t>
                      </a:r>
                      <a:r>
                        <a:rPr kumimoji="1" lang="ja-JP" altLang="en-US" sz="1050" dirty="0">
                          <a:latin typeface="游明朝" panose="02020400000000000000" pitchFamily="18" charset="-128"/>
                          <a:ea typeface="游明朝" panose="02020400000000000000" pitchFamily="18" charset="-128"/>
                        </a:rPr>
                        <a:t>以下の場合は借地権には</a:t>
                      </a:r>
                      <a:r>
                        <a:rPr kumimoji="1" lang="ja-JP" altLang="en-US" sz="1050" u="none" dirty="0">
                          <a:latin typeface="游明朝" panose="02020400000000000000" pitchFamily="18" charset="-128"/>
                          <a:ea typeface="游明朝" panose="02020400000000000000" pitchFamily="18" charset="-128"/>
                        </a:rPr>
                        <a:t>該当しません</a:t>
                      </a:r>
                      <a:endParaRPr kumimoji="1" lang="en-US" altLang="ja-JP" sz="1050" u="none" dirty="0">
                        <a:latin typeface="游明朝" panose="02020400000000000000" pitchFamily="18" charset="-128"/>
                        <a:ea typeface="游明朝" panose="02020400000000000000" pitchFamily="18" charset="-128"/>
                      </a:endParaRPr>
                    </a:p>
                    <a:p>
                      <a:pPr algn="l">
                        <a:lnSpc>
                          <a:spcPts val="1500"/>
                        </a:lnSpc>
                      </a:pPr>
                      <a:r>
                        <a:rPr kumimoji="1" lang="ja-JP" altLang="en-US" sz="1050" u="none" dirty="0">
                          <a:latin typeface="游明朝" panose="02020400000000000000" pitchFamily="18" charset="-128"/>
                          <a:ea typeface="游明朝" panose="02020400000000000000" pitchFamily="18" charset="-128"/>
                        </a:rPr>
                        <a:t>・賃貸住宅にお住まいの方</a:t>
                      </a:r>
                    </a:p>
                    <a:p>
                      <a:pPr algn="l">
                        <a:lnSpc>
                          <a:spcPts val="1500"/>
                        </a:lnSpc>
                      </a:pPr>
                      <a:r>
                        <a:rPr kumimoji="1" lang="ja-JP" altLang="en-US" sz="1050" u="none" dirty="0">
                          <a:latin typeface="游明朝" panose="02020400000000000000" pitchFamily="18" charset="-128"/>
                          <a:ea typeface="游明朝" panose="02020400000000000000" pitchFamily="18" charset="-128"/>
                        </a:rPr>
                        <a:t>・親子間で地代を支払っていない場合</a:t>
                      </a:r>
                      <a:endParaRPr kumimoji="1" lang="en-US" altLang="ja-JP" sz="1050" u="none" dirty="0">
                        <a:latin typeface="游明朝" panose="02020400000000000000" pitchFamily="18" charset="-128"/>
                        <a:ea typeface="游明朝" panose="02020400000000000000" pitchFamily="18" charset="-128"/>
                      </a:endParaRPr>
                    </a:p>
                    <a:p>
                      <a:pPr algn="l">
                        <a:lnSpc>
                          <a:spcPts val="1500"/>
                        </a:lnSpc>
                      </a:pPr>
                      <a:r>
                        <a:rPr kumimoji="1" lang="ja-JP" altLang="en-US" sz="1050" u="none" dirty="0">
                          <a:latin typeface="游明朝" panose="02020400000000000000" pitchFamily="18" charset="-128"/>
                          <a:ea typeface="游明朝" panose="02020400000000000000" pitchFamily="18" charset="-128"/>
                        </a:rPr>
                        <a:t>・建物の所有を目的としていない場合（駐車場として貸し付けている場合など）</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pPr>
                      <a:r>
                        <a:rPr kumimoji="1" lang="ja-JP" altLang="en-US" sz="1050" dirty="0">
                          <a:latin typeface="游明朝" panose="02020400000000000000" pitchFamily="18" charset="-128"/>
                          <a:ea typeface="游明朝" panose="02020400000000000000" pitchFamily="18" charset="-128"/>
                        </a:rPr>
                        <a:t>借地権申告書</a:t>
                      </a:r>
                      <a:endParaRPr kumimoji="1" lang="en-US" altLang="ja-JP" sz="1050" dirty="0">
                        <a:latin typeface="游明朝" panose="02020400000000000000" pitchFamily="18" charset="-128"/>
                        <a:ea typeface="游明朝" panose="02020400000000000000" pitchFamily="18" charset="-128"/>
                      </a:endParaRPr>
                    </a:p>
                    <a:p>
                      <a:pPr algn="ctr">
                        <a:lnSpc>
                          <a:spcPts val="1500"/>
                        </a:lnSpc>
                      </a:pPr>
                      <a:endParaRPr kumimoji="1" lang="ja-JP" altLang="en-US" sz="1050" dirty="0">
                        <a:latin typeface="游明朝" panose="02020400000000000000" pitchFamily="18" charset="-128"/>
                        <a:ea typeface="游明朝" panose="02020400000000000000" pitchFamily="18" charset="-128"/>
                      </a:endParaRPr>
                    </a:p>
                    <a:p>
                      <a:pPr algn="l"/>
                      <a:r>
                        <a:rPr kumimoji="1" lang="en-US" altLang="ja-JP" sz="800" dirty="0">
                          <a:latin typeface="游明朝" panose="02020400000000000000" pitchFamily="18" charset="-128"/>
                          <a:ea typeface="游明朝" panose="02020400000000000000" pitchFamily="18" charset="-128"/>
                        </a:rPr>
                        <a:t>※</a:t>
                      </a:r>
                      <a:r>
                        <a:rPr kumimoji="1" lang="ja-JP" altLang="en-US" sz="800" dirty="0">
                          <a:latin typeface="游明朝" panose="02020400000000000000" pitchFamily="18" charset="-128"/>
                          <a:ea typeface="游明朝" panose="02020400000000000000" pitchFamily="18" charset="-128"/>
                        </a:rPr>
                        <a:t>権利者全員が署名し、権利者全員の本人確認書類（運転免許証等の写し）を添付して下さい</a:t>
                      </a:r>
                      <a:endParaRPr kumimoji="1" lang="en-US" altLang="ja-JP" sz="800" dirty="0">
                        <a:latin typeface="游明朝" panose="02020400000000000000" pitchFamily="18" charset="-128"/>
                        <a:ea typeface="游明朝" panose="02020400000000000000" pitchFamily="18" charset="-128"/>
                      </a:endParaRPr>
                    </a:p>
                    <a:p>
                      <a:pPr algn="l"/>
                      <a:r>
                        <a:rPr kumimoji="1" lang="en-US" altLang="ja-JP" sz="800" dirty="0">
                          <a:latin typeface="游明朝" panose="02020400000000000000" pitchFamily="18" charset="-128"/>
                          <a:ea typeface="游明朝" panose="02020400000000000000" pitchFamily="18" charset="-128"/>
                        </a:rPr>
                        <a:t>※</a:t>
                      </a:r>
                      <a:r>
                        <a:rPr kumimoji="1" lang="ja-JP" altLang="en-US" sz="800" dirty="0">
                          <a:latin typeface="游明朝" panose="02020400000000000000" pitchFamily="18" charset="-128"/>
                          <a:ea typeface="游明朝" panose="02020400000000000000" pitchFamily="18" charset="-128"/>
                        </a:rPr>
                        <a:t>土地所有者の連署が得られない場合は、借地権を証する書類を</a:t>
                      </a:r>
                      <a:r>
                        <a:rPr kumimoji="1" lang="ja-JP" altLang="en-US" sz="800">
                          <a:latin typeface="游明朝" panose="02020400000000000000" pitchFamily="18" charset="-128"/>
                          <a:ea typeface="游明朝" panose="02020400000000000000" pitchFamily="18" charset="-128"/>
                        </a:rPr>
                        <a:t>添付して下さい</a:t>
                      </a:r>
                      <a:endParaRPr kumimoji="1" lang="ja-JP" altLang="en-US" sz="800" dirty="0">
                        <a:latin typeface="游明朝" panose="02020400000000000000" pitchFamily="18" charset="-128"/>
                        <a:ea typeface="游明朝" panose="02020400000000000000" pitchFamily="18" charset="-128"/>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43455933"/>
                  </a:ext>
                </a:extLst>
              </a:tr>
            </a:tbl>
          </a:graphicData>
        </a:graphic>
      </p:graphicFrame>
      <p:sp>
        <p:nvSpPr>
          <p:cNvPr id="2" name="コンテンツ プレースホルダー 2">
            <a:extLst>
              <a:ext uri="{FF2B5EF4-FFF2-40B4-BE49-F238E27FC236}">
                <a16:creationId xmlns:a16="http://schemas.microsoft.com/office/drawing/2014/main" id="{625BC0AB-47BC-4DDE-D4D6-BF0A8C4CB4A3}"/>
              </a:ext>
            </a:extLst>
          </p:cNvPr>
          <p:cNvSpPr txBox="1">
            <a:spLocks/>
          </p:cNvSpPr>
          <p:nvPr/>
        </p:nvSpPr>
        <p:spPr>
          <a:xfrm rot="10800000" flipV="1">
            <a:off x="300719" y="5942009"/>
            <a:ext cx="1966210" cy="381371"/>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buFont typeface="Arial" panose="020B0604020202020204" pitchFamily="34" charset="0"/>
              <a:buNone/>
            </a:pPr>
            <a:r>
              <a:rPr lang="ja-JP" altLang="en-US" sz="1400" b="1" dirty="0">
                <a:latin typeface="+mj-ea"/>
                <a:ea typeface="+mj-ea"/>
              </a:rPr>
              <a:t>選挙についての</a:t>
            </a:r>
            <a:r>
              <a:rPr lang="en-US" altLang="ja-JP" sz="1400" b="1" dirty="0">
                <a:latin typeface="+mj-ea"/>
                <a:ea typeface="+mj-ea"/>
              </a:rPr>
              <a:t>Q</a:t>
            </a:r>
            <a:r>
              <a:rPr lang="ja-JP" altLang="en-US" sz="1400" b="1" dirty="0">
                <a:latin typeface="+mj-ea"/>
                <a:ea typeface="+mj-ea"/>
              </a:rPr>
              <a:t>＆Ａ</a:t>
            </a:r>
          </a:p>
        </p:txBody>
      </p:sp>
      <p:graphicFrame>
        <p:nvGraphicFramePr>
          <p:cNvPr id="3" name="コンテンツ プレースホルダー 8">
            <a:extLst>
              <a:ext uri="{FF2B5EF4-FFF2-40B4-BE49-F238E27FC236}">
                <a16:creationId xmlns:a16="http://schemas.microsoft.com/office/drawing/2014/main" id="{71AC9433-94E6-B8D3-8471-2FA4C2905DEB}"/>
              </a:ext>
            </a:extLst>
          </p:cNvPr>
          <p:cNvGraphicFramePr>
            <a:graphicFrameLocks/>
          </p:cNvGraphicFramePr>
          <p:nvPr>
            <p:extLst>
              <p:ext uri="{D42A27DB-BD31-4B8C-83A1-F6EECF244321}">
                <p14:modId xmlns:p14="http://schemas.microsoft.com/office/powerpoint/2010/main" val="115655826"/>
              </p:ext>
            </p:extLst>
          </p:nvPr>
        </p:nvGraphicFramePr>
        <p:xfrm>
          <a:off x="347085" y="6189276"/>
          <a:ext cx="6101339" cy="29832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タイトル 1">
            <a:extLst>
              <a:ext uri="{FF2B5EF4-FFF2-40B4-BE49-F238E27FC236}">
                <a16:creationId xmlns:a16="http://schemas.microsoft.com/office/drawing/2014/main" id="{4D8A3E8E-B535-AFD4-10E5-38DFF4E555A8}"/>
              </a:ext>
            </a:extLst>
          </p:cNvPr>
          <p:cNvSpPr txBox="1">
            <a:spLocks/>
          </p:cNvSpPr>
          <p:nvPr/>
        </p:nvSpPr>
        <p:spPr>
          <a:xfrm rot="10800000" flipV="1">
            <a:off x="472500" y="9285737"/>
            <a:ext cx="5975924" cy="440490"/>
          </a:xfrm>
          <a:prstGeom prst="rect">
            <a:avLst/>
          </a:prstGeom>
          <a:solidFill>
            <a:schemeClr val="accent4">
              <a:lumMod val="20000"/>
              <a:lumOff val="80000"/>
            </a:schemeClr>
          </a:solidFill>
          <a:ln>
            <a:noFill/>
          </a:ln>
        </p:spPr>
        <p:txBody>
          <a:bodyPr vert="horz" wrap="square" lIns="91440" tIns="45720" rIns="91440" bIns="45720" spcCol="0" rtlCol="0" anchor="t" anchorCtr="0">
            <a:norm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1050" dirty="0"/>
              <a:t>合志市役所　都市建設部　土地区画整理室（〒</a:t>
            </a:r>
            <a:r>
              <a:rPr lang="en-US" altLang="ja-JP" sz="1050" dirty="0"/>
              <a:t>861-1195</a:t>
            </a:r>
            <a:r>
              <a:rPr lang="ja-JP" altLang="en-US" sz="1050" dirty="0"/>
              <a:t>　熊本県合志市竹迫</a:t>
            </a:r>
            <a:r>
              <a:rPr lang="en-US" altLang="ja-JP" sz="1050" dirty="0"/>
              <a:t>2140</a:t>
            </a:r>
            <a:r>
              <a:rPr lang="ja-JP" altLang="en-US" sz="1050" dirty="0"/>
              <a:t>番地）</a:t>
            </a:r>
            <a:endParaRPr lang="en-US" altLang="ja-JP" sz="1050" dirty="0"/>
          </a:p>
          <a:p>
            <a:pPr algn="l"/>
            <a:r>
              <a:rPr lang="ja-JP" altLang="en-US" sz="1050" dirty="0"/>
              <a:t>☎：</a:t>
            </a:r>
            <a:r>
              <a:rPr lang="en-US" altLang="ja-JP" sz="1050" dirty="0"/>
              <a:t>096-248-1166</a:t>
            </a:r>
            <a:r>
              <a:rPr lang="ja-JP" altLang="en-US" sz="1050" dirty="0"/>
              <a:t>　　✉：</a:t>
            </a:r>
            <a:r>
              <a:rPr lang="en-US" altLang="ja-JP" sz="1050" dirty="0"/>
              <a:t>kukakuseiri@city.koshi.lg.jp</a:t>
            </a:r>
          </a:p>
          <a:p>
            <a:pPr algn="l"/>
            <a:endParaRPr lang="en-US" altLang="ja-JP" sz="1200" dirty="0"/>
          </a:p>
          <a:p>
            <a:pPr algn="l"/>
            <a:endParaRPr lang="ja-JP" altLang="en-US" sz="1200" dirty="0"/>
          </a:p>
        </p:txBody>
      </p:sp>
      <p:sp>
        <p:nvSpPr>
          <p:cNvPr id="5" name="タイトル 1">
            <a:extLst>
              <a:ext uri="{FF2B5EF4-FFF2-40B4-BE49-F238E27FC236}">
                <a16:creationId xmlns:a16="http://schemas.microsoft.com/office/drawing/2014/main" id="{37C7E742-3F58-97FA-0DA1-91D9D52DD1ED}"/>
              </a:ext>
            </a:extLst>
          </p:cNvPr>
          <p:cNvSpPr txBox="1">
            <a:spLocks/>
          </p:cNvSpPr>
          <p:nvPr/>
        </p:nvSpPr>
        <p:spPr>
          <a:xfrm>
            <a:off x="3376528" y="5593257"/>
            <a:ext cx="3279160" cy="346912"/>
          </a:xfrm>
          <a:prstGeom prst="rect">
            <a:avLst/>
          </a:prstGeom>
          <a:ln>
            <a:noFill/>
          </a:ln>
        </p:spPr>
        <p:txBody>
          <a:bodyPr vert="horz" wrap="square" lIns="91440" tIns="45720" rIns="91440" bIns="45720" rtlCol="0" anchor="t" anchorCtr="0">
            <a:norm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lnSpc>
                <a:spcPct val="150000"/>
              </a:lnSpc>
            </a:pPr>
            <a:r>
              <a:rPr lang="en-US" altLang="ja-JP" sz="800" dirty="0">
                <a:latin typeface="游明朝" panose="02020400000000000000" pitchFamily="18" charset="-128"/>
                <a:ea typeface="游明朝" panose="02020400000000000000" pitchFamily="18" charset="-128"/>
              </a:rPr>
              <a:t>※</a:t>
            </a:r>
            <a:r>
              <a:rPr lang="ja-JP" altLang="en-US" sz="800" dirty="0">
                <a:latin typeface="游明朝" panose="02020400000000000000" pitchFamily="18" charset="-128"/>
                <a:ea typeface="游明朝" panose="02020400000000000000" pitchFamily="18" charset="-128"/>
              </a:rPr>
              <a:t>手続き書類等は</a:t>
            </a:r>
            <a:r>
              <a:rPr lang="en-US" altLang="ja-JP" sz="800" dirty="0">
                <a:latin typeface="游明朝" panose="02020400000000000000" pitchFamily="18" charset="-128"/>
                <a:ea typeface="游明朝" panose="02020400000000000000" pitchFamily="18" charset="-128"/>
              </a:rPr>
              <a:t>『</a:t>
            </a:r>
            <a:r>
              <a:rPr lang="ja-JP" altLang="en-US" sz="800" dirty="0">
                <a:latin typeface="游明朝" panose="02020400000000000000" pitchFamily="18" charset="-128"/>
                <a:ea typeface="游明朝" panose="02020400000000000000" pitchFamily="18" charset="-128"/>
              </a:rPr>
              <a:t>合志市土地区画整理室</a:t>
            </a:r>
            <a:r>
              <a:rPr lang="en-US" altLang="ja-JP" sz="800" dirty="0">
                <a:latin typeface="游明朝" panose="02020400000000000000" pitchFamily="18" charset="-128"/>
                <a:ea typeface="游明朝" panose="02020400000000000000" pitchFamily="18" charset="-128"/>
              </a:rPr>
              <a:t>』</a:t>
            </a:r>
            <a:r>
              <a:rPr lang="ja-JP" altLang="en-US" sz="800" dirty="0">
                <a:latin typeface="游明朝" panose="02020400000000000000" pitchFamily="18" charset="-128"/>
                <a:ea typeface="游明朝" panose="02020400000000000000" pitchFamily="18" charset="-128"/>
              </a:rPr>
              <a:t>で検索してください</a:t>
            </a:r>
            <a:endParaRPr lang="en-US" altLang="ja-JP" sz="800" dirty="0">
              <a:latin typeface="游明朝" panose="02020400000000000000" pitchFamily="18" charset="-128"/>
              <a:ea typeface="游明朝" panose="02020400000000000000" pitchFamily="18" charset="-128"/>
            </a:endParaRPr>
          </a:p>
        </p:txBody>
      </p:sp>
    </p:spTree>
    <p:extLst>
      <p:ext uri="{BB962C8B-B14F-4D97-AF65-F5344CB8AC3E}">
        <p14:creationId xmlns:p14="http://schemas.microsoft.com/office/powerpoint/2010/main" val="158072665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2047</TotalTime>
  <Words>1040</Words>
  <Application>Microsoft Office PowerPoint</Application>
  <PresentationFormat>A4 210 x 297 mm</PresentationFormat>
  <Paragraphs>93</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游ゴシック</vt:lpstr>
      <vt:lpstr>游ゴシック Light</vt:lpstr>
      <vt:lpstr>游明朝</vt:lpstr>
      <vt:lpstr>Arial</vt:lpstr>
      <vt:lpstr>Calibri</vt:lpstr>
      <vt:lpstr>Calibri Light</vt:lpstr>
      <vt:lpstr>Office テーマ</vt:lpstr>
      <vt:lpstr>任期満了に伴う土地区画整理審議会委員選挙のお知らせ</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任期満了に伴う土地区画整理審議会委員選挙のお知らせ</dc:title>
  <dc:creator>森本　脩嵩</dc:creator>
  <cp:lastModifiedBy>森本　脩嵩</cp:lastModifiedBy>
  <cp:revision>47</cp:revision>
  <cp:lastPrinted>2023-11-28T00:18:40Z</cp:lastPrinted>
  <dcterms:created xsi:type="dcterms:W3CDTF">2023-02-22T02:50:40Z</dcterms:created>
  <dcterms:modified xsi:type="dcterms:W3CDTF">2023-11-28T00:19:58Z</dcterms:modified>
</cp:coreProperties>
</file>