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534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533" cy="496427"/>
          </a:xfrm>
          <a:prstGeom prst="rect">
            <a:avLst/>
          </a:prstGeom>
        </p:spPr>
        <p:txBody>
          <a:bodyPr vert="horz" lIns="88299" tIns="44149" rIns="88299" bIns="4414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147" y="2"/>
            <a:ext cx="2949532" cy="496427"/>
          </a:xfrm>
          <a:prstGeom prst="rect">
            <a:avLst/>
          </a:prstGeom>
        </p:spPr>
        <p:txBody>
          <a:bodyPr vert="horz" lIns="88299" tIns="44149" rIns="88299" bIns="44149" rtlCol="0"/>
          <a:lstStyle>
            <a:lvl1pPr algn="r">
              <a:defRPr sz="1100"/>
            </a:lvl1pPr>
          </a:lstStyle>
          <a:p>
            <a:fld id="{FC0BB4F1-BC90-4839-A9DB-81C296A9E36D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9533" cy="496427"/>
          </a:xfrm>
          <a:prstGeom prst="rect">
            <a:avLst/>
          </a:prstGeom>
        </p:spPr>
        <p:txBody>
          <a:bodyPr vert="horz" lIns="88299" tIns="44149" rIns="88299" bIns="4414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147" y="9441371"/>
            <a:ext cx="2949532" cy="496427"/>
          </a:xfrm>
          <a:prstGeom prst="rect">
            <a:avLst/>
          </a:prstGeom>
        </p:spPr>
        <p:txBody>
          <a:bodyPr vert="horz" lIns="88299" tIns="44149" rIns="88299" bIns="44149" rtlCol="0" anchor="b"/>
          <a:lstStyle>
            <a:lvl1pPr algn="r">
              <a:defRPr sz="1100"/>
            </a:lvl1pPr>
          </a:lstStyle>
          <a:p>
            <a:fld id="{6870B44F-B83D-4512-8660-531870F9EC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2434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533" cy="496427"/>
          </a:xfrm>
          <a:prstGeom prst="rect">
            <a:avLst/>
          </a:prstGeom>
        </p:spPr>
        <p:txBody>
          <a:bodyPr vert="horz" lIns="88299" tIns="44149" rIns="88299" bIns="4414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147" y="2"/>
            <a:ext cx="2949532" cy="496427"/>
          </a:xfrm>
          <a:prstGeom prst="rect">
            <a:avLst/>
          </a:prstGeom>
        </p:spPr>
        <p:txBody>
          <a:bodyPr vert="horz" lIns="88299" tIns="44149" rIns="88299" bIns="44149" rtlCol="0"/>
          <a:lstStyle>
            <a:lvl1pPr algn="r">
              <a:defRPr sz="1100"/>
            </a:lvl1pPr>
          </a:lstStyle>
          <a:p>
            <a:fld id="{E030C9DD-38CD-4731-857D-3B55DE39A695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7713"/>
            <a:ext cx="5381625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99" tIns="44149" rIns="88299" bIns="441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481" y="4720684"/>
            <a:ext cx="5445760" cy="4472472"/>
          </a:xfrm>
          <a:prstGeom prst="rect">
            <a:avLst/>
          </a:prstGeom>
        </p:spPr>
        <p:txBody>
          <a:bodyPr vert="horz" lIns="88299" tIns="44149" rIns="88299" bIns="441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371"/>
            <a:ext cx="2949533" cy="496427"/>
          </a:xfrm>
          <a:prstGeom prst="rect">
            <a:avLst/>
          </a:prstGeom>
        </p:spPr>
        <p:txBody>
          <a:bodyPr vert="horz" lIns="88299" tIns="44149" rIns="88299" bIns="4414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147" y="9441371"/>
            <a:ext cx="2949532" cy="496427"/>
          </a:xfrm>
          <a:prstGeom prst="rect">
            <a:avLst/>
          </a:prstGeom>
        </p:spPr>
        <p:txBody>
          <a:bodyPr vert="horz" lIns="88299" tIns="44149" rIns="88299" bIns="44149" rtlCol="0" anchor="b"/>
          <a:lstStyle>
            <a:lvl1pPr algn="r">
              <a:defRPr sz="1100"/>
            </a:lvl1pPr>
          </a:lstStyle>
          <a:p>
            <a:fld id="{96106E2A-578E-40AA-A966-47DC841C88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369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1849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30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7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3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1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42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30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0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71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36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01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50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F0D43-5330-41EB-94A9-BFB730D317CE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AC5E0-10CE-43E9-B482-DE4D476DA7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078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4157729" y="1999506"/>
            <a:ext cx="5392307" cy="4031873"/>
          </a:xfrm>
          <a:prstGeom prst="rect">
            <a:avLst/>
          </a:prstGeom>
          <a:solidFill>
            <a:srgbClr val="FFFF00"/>
          </a:solidFill>
          <a:ln w="25400" cap="rnd">
            <a:solidFill>
              <a:srgbClr val="FF0000"/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受講対象者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県内に居住する専業農家、第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種兼業農家の構成員で、年間　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150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日以上自営農業に従事するとともに、大型特殊車両の農業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機械を有する又は利用している者（予定も含む）　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(2)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県内に居住する県内の農業生産組織又は農業生産法人の構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成員、従業員、オペレーターであり、大型特殊車両の農業機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械を運転・操作する業務を担う者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   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他に運転免許試験の受験資格を満たす必要があります。</a:t>
            </a:r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認定農業者等当講座で定める担い手に該当する場合は優先　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選定の対象とします。 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申し込み多数の場合は抽選となります。</a:t>
            </a:r>
          </a:p>
          <a:p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募集期間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lang="en-US" altLang="ja-JP" sz="8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令和７年（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2025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年）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月６日（月）から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24</a:t>
            </a:r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日（金）迄</a:t>
            </a:r>
          </a:p>
          <a:p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申 込 先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400" b="1" dirty="0"/>
              <a:t>所管の広域本部または地域振興局の</a:t>
            </a:r>
            <a:r>
              <a:rPr lang="en-US" altLang="ja-JP" sz="1400" b="1" dirty="0"/>
              <a:t> </a:t>
            </a:r>
            <a:r>
              <a:rPr lang="ja-JP" altLang="en-US" sz="1400" b="1" dirty="0"/>
              <a:t>農業普及・振興課まで</a:t>
            </a:r>
            <a:endParaRPr lang="en-US" altLang="ja-JP" sz="1400" b="1" dirty="0"/>
          </a:p>
          <a:p>
            <a:r>
              <a:rPr lang="ja-JP" altLang="en-US" sz="1200" b="1" dirty="0"/>
              <a:t>　　　　　　　　　　　　　　　　　         　  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農大ホームページからも申込みできます。</a:t>
            </a:r>
            <a:endParaRPr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41311" y="6165305"/>
            <a:ext cx="940774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不明な点等ございましたら、県立農業大学校研修部（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TEL096-248-6600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）又は所管の広域本部または地域振興局の農業普及・振興課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まで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お問い合わせください。</a:t>
            </a:r>
            <a:r>
              <a:rPr lang="zh-TW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横巻き 2"/>
          <p:cNvSpPr/>
          <p:nvPr/>
        </p:nvSpPr>
        <p:spPr>
          <a:xfrm>
            <a:off x="328397" y="72000"/>
            <a:ext cx="9221639" cy="1820156"/>
          </a:xfrm>
          <a:prstGeom prst="horizontalScroll">
            <a:avLst/>
          </a:prstGeom>
          <a:solidFill>
            <a:srgbClr val="FFFF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令和７年度（２０２５年度）</a:t>
            </a:r>
            <a:endParaRPr kumimoji="1" lang="en-US" altLang="ja-JP" sz="2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熊本県立農業大学校農作業安全講座 </a:t>
            </a:r>
            <a:r>
              <a:rPr lang="en-US" altLang="ja-JP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  <a:r>
              <a:rPr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けん引</a:t>
            </a:r>
            <a:r>
              <a:rPr lang="en-US" altLang="ja-JP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</a:p>
          <a:p>
            <a:pPr algn="ctr"/>
            <a:r>
              <a:rPr lang="ja-JP" altLang="en-US" sz="3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受講生募集のお知らせ</a:t>
            </a:r>
            <a:endParaRPr lang="en-US" altLang="ja-JP" sz="36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2" name="Picture 2" descr="C:\Users\kumamoto\Desktop\校章２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00" y="5423520"/>
            <a:ext cx="500835" cy="614462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3932734"/>
            <a:ext cx="1649498" cy="1168822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754" y="4639853"/>
            <a:ext cx="1808380" cy="1356285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9" name="図 8"/>
          <p:cNvPicPr/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8704" y="1892156"/>
            <a:ext cx="2551430" cy="1913255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506338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255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熊本県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kumamoto</dc:creator>
  <cp:lastModifiedBy>8700960</cp:lastModifiedBy>
  <cp:revision>68</cp:revision>
  <cp:lastPrinted>2025-10-01T23:36:16Z</cp:lastPrinted>
  <dcterms:created xsi:type="dcterms:W3CDTF">2014-03-12T23:41:28Z</dcterms:created>
  <dcterms:modified xsi:type="dcterms:W3CDTF">2025-10-01T23:36:28Z</dcterms:modified>
</cp:coreProperties>
</file>